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7E988-471A-44A9-8BE5-A859357C7E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Tudor monarchs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5C8B6-0E83-4D10-AB5A-A67880038C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79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6F3F7-A572-4022-B54D-516FE22F6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monarch’s name: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73EB3-32EA-4A3F-B6D2-ABCC2621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Picture of your monarch</a:t>
            </a:r>
          </a:p>
        </p:txBody>
      </p:sp>
    </p:spTree>
    <p:extLst>
      <p:ext uri="{BB962C8B-B14F-4D97-AF65-F5344CB8AC3E}">
        <p14:creationId xmlns:p14="http://schemas.microsoft.com/office/powerpoint/2010/main" val="146159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5C66D-F2BF-4117-804E-1D1906821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E8BC-47DE-4D77-BE67-84B68F2AE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Years in Power: </a:t>
            </a:r>
          </a:p>
          <a:p>
            <a:r>
              <a:rPr lang="en-US" dirty="0"/>
              <a:t>Religious Actions and Preferences: </a:t>
            </a:r>
          </a:p>
          <a:p>
            <a:r>
              <a:rPr lang="en-US" dirty="0"/>
              <a:t>Accomplishments:</a:t>
            </a:r>
          </a:p>
          <a:p>
            <a:r>
              <a:rPr lang="en-US" dirty="0"/>
              <a:t>Failures: </a:t>
            </a:r>
          </a:p>
          <a:p>
            <a:r>
              <a:rPr lang="en-US" dirty="0"/>
              <a:t>Other (anything else that you find interesting </a:t>
            </a:r>
            <a:r>
              <a:rPr lang="en-US"/>
              <a:t>or important):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06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5145</TotalTime>
  <Words>34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Tudor monarchs</vt:lpstr>
      <vt:lpstr>Your monarch’s name: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Tudor monarchs</dc:title>
  <dc:creator>Diana Bass</dc:creator>
  <cp:lastModifiedBy>Diana Bass</cp:lastModifiedBy>
  <cp:revision>3</cp:revision>
  <dcterms:created xsi:type="dcterms:W3CDTF">2019-10-31T22:46:30Z</dcterms:created>
  <dcterms:modified xsi:type="dcterms:W3CDTF">2019-11-04T12:32:12Z</dcterms:modified>
</cp:coreProperties>
</file>