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5" autoAdjust="0"/>
    <p:restoredTop sz="94660"/>
  </p:normalViewPr>
  <p:slideViewPr>
    <p:cSldViewPr snapToGrid="0">
      <p:cViewPr varScale="1">
        <p:scale>
          <a:sx n="67" d="100"/>
          <a:sy n="67" d="100"/>
        </p:scale>
        <p:origin x="8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Religious wars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673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members: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Name of your religious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212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368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involved and what they contributed to the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690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events during the conflict (in the case of the 30 years’ war—the phases)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491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results and significance (in the case of the 30 years’ war—the peace of Westphalia)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342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550351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3</TotalTime>
  <Words>56</Words>
  <Application>Microsoft Office PowerPoint</Application>
  <PresentationFormat>Widescreen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Tw Cen MT</vt:lpstr>
      <vt:lpstr>Droplet</vt:lpstr>
      <vt:lpstr>Religious wars</vt:lpstr>
      <vt:lpstr>Group members:</vt:lpstr>
      <vt:lpstr>causes</vt:lpstr>
      <vt:lpstr>People involved and what they contributed to the conflict</vt:lpstr>
      <vt:lpstr>Important events during the conflict (in the case of the 30 years’ war—the phases)</vt:lpstr>
      <vt:lpstr>The results and significance (in the case of the 30 years’ war—the peace of Westphalia)</vt:lpstr>
      <vt:lpstr>other</vt:lpstr>
    </vt:vector>
  </TitlesOfParts>
  <Company>Weber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Religious wars</dc:title>
  <dc:creator>Diana Bass</dc:creator>
  <cp:lastModifiedBy>Diana Bass</cp:lastModifiedBy>
  <cp:revision>1</cp:revision>
  <dcterms:created xsi:type="dcterms:W3CDTF">2018-03-09T14:31:57Z</dcterms:created>
  <dcterms:modified xsi:type="dcterms:W3CDTF">2018-03-09T14:35:02Z</dcterms:modified>
</cp:coreProperties>
</file>