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F89E9-41DF-4070-9864-B4A3189AB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Reformation peep (insert name here)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84C35-BFAF-45A0-B0DD-8A55F122D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825" y="4161183"/>
            <a:ext cx="10760765" cy="901146"/>
          </a:xfrm>
        </p:spPr>
        <p:txBody>
          <a:bodyPr/>
          <a:lstStyle/>
          <a:p>
            <a:r>
              <a:rPr lang="en-US" dirty="0"/>
              <a:t>Student names: </a:t>
            </a:r>
          </a:p>
        </p:txBody>
      </p:sp>
    </p:spTree>
    <p:extLst>
      <p:ext uri="{BB962C8B-B14F-4D97-AF65-F5344CB8AC3E}">
        <p14:creationId xmlns:p14="http://schemas.microsoft.com/office/powerpoint/2010/main" val="72747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8755-03E0-457E-89B3-2DA1C22F8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 of your hot tamale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E90B7-0761-4AC9-A554-AED0C467E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3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2B27-7820-4F73-895B-8E381537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1DA0-2E2F-4B51-B79C-522E0283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Protestant or Catholic?</a:t>
            </a:r>
          </a:p>
          <a:p>
            <a:r>
              <a:rPr lang="en-US" dirty="0"/>
              <a:t>Century (</a:t>
            </a:r>
            <a:r>
              <a:rPr lang="en-US" dirty="0" err="1"/>
              <a:t>ies</a:t>
            </a:r>
            <a:r>
              <a:rPr lang="en-US" dirty="0"/>
              <a:t>) in which he/she lived: </a:t>
            </a:r>
          </a:p>
          <a:p>
            <a:r>
              <a:rPr lang="en-US" dirty="0"/>
              <a:t>Major books written by this person:</a:t>
            </a:r>
          </a:p>
          <a:p>
            <a:r>
              <a:rPr lang="en-US" dirty="0"/>
              <a:t>Ideas on the eucharist/sacrament/communion: </a:t>
            </a:r>
          </a:p>
          <a:p>
            <a:r>
              <a:rPr lang="en-US" dirty="0"/>
              <a:t>Ideas on the separation of church and state: </a:t>
            </a:r>
          </a:p>
          <a:p>
            <a:r>
              <a:rPr lang="en-US" dirty="0"/>
              <a:t>Ideas on indulgences:</a:t>
            </a:r>
          </a:p>
          <a:p>
            <a:r>
              <a:rPr lang="en-US" dirty="0"/>
              <a:t>Place/country where this person’s religious beliefs had the most influence:  </a:t>
            </a:r>
          </a:p>
          <a:p>
            <a:r>
              <a:rPr lang="en-US" dirty="0"/>
              <a:t>Miscellaneous: </a:t>
            </a:r>
          </a:p>
        </p:txBody>
      </p:sp>
    </p:spTree>
    <p:extLst>
      <p:ext uri="{BB962C8B-B14F-4D97-AF65-F5344CB8AC3E}">
        <p14:creationId xmlns:p14="http://schemas.microsoft.com/office/powerpoint/2010/main" val="32202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BE5F-AA35-418F-8106-55282221A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</a:t>
            </a:r>
            <a:r>
              <a:rPr lang="en-US" dirty="0" err="1"/>
              <a:t>luther</a:t>
            </a:r>
            <a:r>
              <a:rPr lang="en-US" dirty="0"/>
              <a:t>  be excommunicated from the catholic church?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4E71-0D7E-4E03-8C4D-0182B486A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 or No</a:t>
            </a:r>
          </a:p>
          <a:p>
            <a:r>
              <a:rPr lang="en-US" dirty="0"/>
              <a:t>Reasons</a:t>
            </a:r>
          </a:p>
        </p:txBody>
      </p:sp>
    </p:spTree>
    <p:extLst>
      <p:ext uri="{BB962C8B-B14F-4D97-AF65-F5344CB8AC3E}">
        <p14:creationId xmlns:p14="http://schemas.microsoft.com/office/powerpoint/2010/main" val="41072472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</TotalTime>
  <Words>87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Reformation peep (insert name here)</vt:lpstr>
      <vt:lpstr>Pic of your hot tamale</vt:lpstr>
      <vt:lpstr>PowerPoint Presentation</vt:lpstr>
      <vt:lpstr>Should luther  be excommunicated from the catholic church?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 peep (insert name here)</dc:title>
  <dc:creator>Diana Bass</dc:creator>
  <cp:lastModifiedBy>Diana Bass</cp:lastModifiedBy>
  <cp:revision>3</cp:revision>
  <dcterms:created xsi:type="dcterms:W3CDTF">2019-10-31T22:35:10Z</dcterms:created>
  <dcterms:modified xsi:type="dcterms:W3CDTF">2019-10-31T22:40:06Z</dcterms:modified>
</cp:coreProperties>
</file>