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6" r:id="rId6"/>
    <p:sldId id="262" r:id="rId7"/>
    <p:sldId id="267" r:id="rId8"/>
    <p:sldId id="2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2/5/2020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chart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table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aubriemiller.wixsite.com/portfolio" TargetMode="External"/><Relationship Id="rId2" Type="http://schemas.openxmlformats.org/officeDocument/2006/relationships/hyperlink" Target="https://nuamesportfolio.weebly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noahgarcia6921.wixsite.com/nuames2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uamescounseling.com/uploads/6/1/4/6/61460913/class_of_18_letter_of_recommendation_form.pdf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Hi!</a:t>
            </a:r>
            <a:endParaRPr lang="ru-RU" sz="6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888151" y="2680181"/>
            <a:ext cx="5231295" cy="1827069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What is the best thing that has happened to you since we saw you last? </a:t>
            </a:r>
            <a:br>
              <a:rPr lang="ru-RU" dirty="0"/>
            </a:b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7809094" y="5094525"/>
            <a:ext cx="4284323" cy="85876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Welcome!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Image result for images happy&quot;">
            <a:extLst>
              <a:ext uri="{FF2B5EF4-FFF2-40B4-BE49-F238E27FC236}">
                <a16:creationId xmlns:a16="http://schemas.microsoft.com/office/drawing/2014/main" id="{B1E7C0C5-C5AF-4D3D-B562-768ED9E03A72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2" b="484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374BE-4780-40FA-BEA1-B4080706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B34B0-9814-4A50-97E6-B001D5EB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9428A62-A4BE-43FA-B12A-0C75D707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Up: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3316FE-AB11-4A67-B437-CE8D98B16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805999" cy="412019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Share Personal Statements (gift card)</a:t>
            </a:r>
          </a:p>
          <a:p>
            <a:r>
              <a:rPr lang="en-US" dirty="0"/>
              <a:t>Check out these sites: </a:t>
            </a:r>
            <a:r>
              <a:rPr lang="en-US" dirty="0">
                <a:hlinkClick r:id="rId2"/>
              </a:rPr>
              <a:t>NUAMES Portfolio in Weebly:</a:t>
            </a:r>
            <a:r>
              <a:rPr lang="en-US" dirty="0"/>
              <a:t> a basic outline to follow when creating your website, put together by English teacher, Blake Bockholt.  If you need a visual example to follow when creating your website, this is your guide. </a:t>
            </a:r>
            <a:r>
              <a:rPr lang="en-US" dirty="0">
                <a:hlinkClick r:id="rId2"/>
              </a:rPr>
              <a:t>https://nuamesportfolio.weebly.com/</a:t>
            </a:r>
            <a:endParaRPr lang="en-US" dirty="0"/>
          </a:p>
          <a:p>
            <a:r>
              <a:rPr lang="en-US" dirty="0">
                <a:hlinkClick r:id="rId3"/>
              </a:rPr>
              <a:t>Aubrie Miller's Wix Portfolio:</a:t>
            </a:r>
            <a:r>
              <a:rPr lang="en-US" dirty="0"/>
              <a:t> a sophomore website in progress, created by class of 2022 student Aubrie Miller.  Notice how she has set up her organization with lots of room to showcase classes in the future. </a:t>
            </a:r>
            <a:r>
              <a:rPr lang="en-US" dirty="0">
                <a:hlinkClick r:id="rId3"/>
              </a:rPr>
              <a:t>https://theaubriemiller.wixsite.com/portfolio</a:t>
            </a:r>
            <a:endParaRPr lang="en-US" dirty="0"/>
          </a:p>
          <a:p>
            <a:r>
              <a:rPr lang="en-US" dirty="0">
                <a:hlinkClick r:id="rId4"/>
              </a:rPr>
              <a:t>Noah Garcia's Wix Portfolio: </a:t>
            </a:r>
            <a:r>
              <a:rPr lang="en-US" dirty="0"/>
              <a:t> sophomore website in progress, created by class of 2022 student Noah Garcia.  Note his "easter egg" embed of what he really likes to do on his "Sports and Activity" Page </a:t>
            </a:r>
            <a:r>
              <a:rPr lang="en-US" dirty="0">
                <a:hlinkClick r:id="rId4"/>
              </a:rPr>
              <a:t>https://noahgarcia6921.wixsite.com/nuames22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07F06-C190-4897-A2E9-0AA8E668405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Letters of Recommendation Form: </a:t>
            </a:r>
            <a:r>
              <a:rPr lang="en-US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http://www.nuamescounseling.com/uploads/6/1/4/6/61460913/class_of_18_letter_of_recommendation_form.pdf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Complete this form and choose one person (who doesn’t work at NUAMES) and one who works at NUAMES to ask for a letter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9B2A57-9893-4BCD-AA1A-122310BC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2" name="Picture 4" descr="Image result for images letters of recommendation&quot;">
            <a:extLst>
              <a:ext uri="{FF2B5EF4-FFF2-40B4-BE49-F238E27FC236}">
                <a16:creationId xmlns:a16="http://schemas.microsoft.com/office/drawing/2014/main" id="{95E9B697-28A4-4DE2-B644-5A04E49EDAC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9" b="1210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789D6F-AB28-4671-9064-FFE256CF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A3DAFC-0002-48B6-B0C0-3BD173BE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FE5B979-8898-4596-BA08-95A21DE3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Names: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CBA935-263A-42BF-A8CA-311BE8B1C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/>
              <a:t>What you like about the website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6B193F6-9311-4F77-B470-B9F5F9C01E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A48F90-D216-4F79-947A-1B2A84C59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dirty="0"/>
              <a:t>Ways that the website could improve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0FB239-E322-48D0-B86D-BB1285A2FC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7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789D6F-AB28-4671-9064-FFE256CF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A3DAFC-0002-48B6-B0C0-3BD173BE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FE5B979-8898-4596-BA08-95A21DE3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Names: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CBA935-263A-42BF-A8CA-311BE8B1C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/>
              <a:t>What you like about the website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6B193F6-9311-4F77-B470-B9F5F9C01E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A48F90-D216-4F79-947A-1B2A84C59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dirty="0"/>
              <a:t>Ways that the website could improve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0FB239-E322-48D0-B86D-BB1285A2FC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95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289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Franklin Gothic Book</vt:lpstr>
      <vt:lpstr>Office Theme</vt:lpstr>
      <vt:lpstr>What is the best thing that has happened to you since we saw you last?  </vt:lpstr>
      <vt:lpstr>What’s Up:</vt:lpstr>
      <vt:lpstr>Big Picture</vt:lpstr>
      <vt:lpstr>Names:</vt:lpstr>
      <vt:lpstr>Names: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2020-02-05T12:40:25Z</dcterms:created>
  <dcterms:modified xsi:type="dcterms:W3CDTF">2020-02-05T13:11:45Z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