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79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47E22-6B19-460C-B722-3FEEB9080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E69320-2D1F-473A-9AB5-618FE90FD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023FC-E255-4FA7-9C52-56DCFEFB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61312-D7B1-43E8-A952-2696B1B0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F18A0-94D8-4CCA-99E6-C4F8D4C41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4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FB88E-6C57-47B9-8319-82209FE6B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40CC1D-DA1A-4402-A5A3-EA0DD7DA5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3F612-5715-4B5B-9C42-087F5CB0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7D176-D135-4BE3-B771-80296D8B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DE7AA-557C-4B59-94AC-FC0B09E7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1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8EACE3-B0B7-4A27-B5DC-8541F8179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B7A06-3D04-4DC4-B5BF-15996C67F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BF313-CC9B-443F-AAE0-ECF86FD4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2D01E-33C9-430D-81F7-98EAB8D20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31A71-D83B-4C79-A036-66AD8766B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1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2F21-F316-40B1-BA06-7F0937BA8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E6CDF-401A-4A35-AFD3-D734EDF89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7428F-4BFD-42CB-8CBA-4213F22E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77180-2B5D-4010-8A0D-E9084258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7DEDE-3AA4-4735-8072-298E8132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4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278C9-902D-4A07-894D-E84672630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F4F58-B976-4071-98BA-7ACBBDBCF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FD096-922D-4282-B87A-7C8AC5E9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F0BC9-DA7A-48E9-8349-5E63684B2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0B288-269B-4913-9C0B-AD31E913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1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C2A2-5E7A-4364-9A99-0C60402EB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674F7-F390-4414-BEF0-726FE8DF4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D575B-8914-4CFB-8B5A-48473BF57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084A5-68D1-4F06-90BC-45CCA5B7D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2BD3F-95B9-4C39-B3FD-02E1CBE6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414AD-6884-4FC0-B8CF-C98035C2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8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E6B68-D288-4A7B-90C7-C947F0456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37AF1-1CFF-4CBF-AD81-676EAC44B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5609BB-135E-4289-8108-DDAD4BFF7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66DDD-FFB4-45F7-BF7D-4F66CFA49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EF57CC-EEBE-442B-BB64-3DF77260AA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E0DCD1-397E-451D-BD8A-F829E4697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2C7EC5-35C2-40F8-8058-0155DD19D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578F48-251C-46BE-9A27-D0F2A2E7A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5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EC4EE-46F2-4515-BC4A-636871FE4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4222F9-3B39-4844-8651-0257B486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A6C939-A5D4-4AAD-90CF-5488E5BCD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C3061-2440-4C4F-9B98-20BD300C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1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D8E4C-A775-4EA0-A4CF-440F601A8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E687BC-0475-4FB4-9147-CF521B28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734DD-39DE-4BF1-B05D-E343C5469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2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2CE0D-997D-4198-B461-51591EB8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C5C5B-9A78-4F16-BBFC-1DDAC705B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CF754-10CB-4E1C-AE29-4CF927303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D0372-5B6A-4B60-8CAA-A09F266D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2F867-4097-42E8-9EA9-F1D8191C4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B9ABF-55A3-4851-A243-98984563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8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49A9-3240-4337-B060-7014F63E0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7FDC20-8872-4BFC-B394-720CFFB185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590E5-5BB4-41BC-9972-6ED6A701E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D5C27-AE48-4F5D-BD19-783C5C81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07775-85EF-4C54-ACBB-E344AF3E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91A54-4896-4E20-A984-6674F038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5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38206C-2A22-48BA-B64D-36354795D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E21DD-0048-499D-8587-C4136EDE6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E3A98-E99E-443A-BDB1-659A00808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FBC9B-7A35-4F5E-B45B-6F9E78B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A2C5F-1523-4011-95E2-67769A46C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3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0300C-4732-465D-BAC5-83761B82C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Newscast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A21AE-69C0-407A-B600-AC3FC1B301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Age of Exploration</a:t>
            </a:r>
          </a:p>
        </p:txBody>
      </p:sp>
    </p:spTree>
    <p:extLst>
      <p:ext uri="{BB962C8B-B14F-4D97-AF65-F5344CB8AC3E}">
        <p14:creationId xmlns:p14="http://schemas.microsoft.com/office/powerpoint/2010/main" val="43330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D280C-9284-4BFE-859E-D5CC36F8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DF049-C7F3-4D14-8059-534CECDBA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78" y="0"/>
            <a:ext cx="6198042" cy="6440557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Topic 1: Spanish Conquest of the Aztec and Inca Empires (pages 440-444</a:t>
            </a:r>
          </a:p>
          <a:p>
            <a:r>
              <a:rPr lang="en-US" sz="2000" b="1" dirty="0">
                <a:solidFill>
                  <a:srgbClr val="00B0F0"/>
                </a:solidFill>
              </a:rPr>
              <a:t>Topic 2: Portuguese Brazil + Colonial Empires of England and France (pages 444-445)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Topic 3: Indigenous Population Loss and Economic Exploitation (pages 446-448)</a:t>
            </a:r>
          </a:p>
          <a:p>
            <a:r>
              <a:rPr lang="en-US" sz="2000" b="1" dirty="0">
                <a:solidFill>
                  <a:srgbClr val="7030A0"/>
                </a:solidFill>
              </a:rPr>
              <a:t>Topic 4: Life in the Colonies (page 448 + Sugar and Slavery (pages 449-452)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Topic 5: Spanish Silver and its Effects (pages 452-454) + The Birth of the Global Economy (pages 455-456)  </a:t>
            </a:r>
          </a:p>
          <a:p>
            <a:r>
              <a:rPr lang="en-US" sz="2000" b="1" dirty="0">
                <a:solidFill>
                  <a:srgbClr val="00B0F0"/>
                </a:solidFill>
              </a:rPr>
              <a:t>Topic 6: Religious Conversion + European Debates about Indigenous Peoples + New Ideas about Race + Michel de Montaigne (pages 457-460) </a:t>
            </a:r>
          </a:p>
          <a:p>
            <a:endParaRPr lang="en-US" sz="2000" b="1" dirty="0">
              <a:solidFill>
                <a:srgbClr val="00B0F0"/>
              </a:solidFill>
            </a:endParaRPr>
          </a:p>
          <a:p>
            <a:r>
              <a:rPr lang="en-US" sz="2000" b="1" dirty="0">
                <a:solidFill>
                  <a:srgbClr val="00B0F0"/>
                </a:solidFill>
              </a:rPr>
              <a:t>2</a:t>
            </a:r>
            <a:r>
              <a:rPr lang="en-US" sz="2000" b="1" baseline="30000" dirty="0">
                <a:solidFill>
                  <a:srgbClr val="00B0F0"/>
                </a:solidFill>
              </a:rPr>
              <a:t>nd</a:t>
            </a:r>
            <a:r>
              <a:rPr lang="en-US" sz="2000" b="1" dirty="0">
                <a:solidFill>
                  <a:srgbClr val="00B0F0"/>
                </a:solidFill>
              </a:rPr>
              <a:t> Period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2DFAA-C702-4AAC-BDF7-EDC5E759F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642593"/>
            <a:ext cx="4754880" cy="5797963"/>
          </a:xfrm>
        </p:spPr>
        <p:txBody>
          <a:bodyPr>
            <a:noAutofit/>
          </a:bodyPr>
          <a:lstStyle/>
          <a:p>
            <a:r>
              <a:rPr lang="en-US" sz="1500" b="1" dirty="0"/>
              <a:t>Record yourself making a newscast about the important information from your reading. </a:t>
            </a:r>
          </a:p>
          <a:p>
            <a:r>
              <a:rPr lang="en-US" sz="1500" b="1" dirty="0"/>
              <a:t>Your newscast needs to include at least ten facts from your reading and should have:</a:t>
            </a:r>
          </a:p>
          <a:p>
            <a:r>
              <a:rPr lang="en-US" sz="1500" b="1" dirty="0"/>
              <a:t>1. An Introduction to news broadcast </a:t>
            </a:r>
          </a:p>
          <a:p>
            <a:r>
              <a:rPr lang="en-US" sz="1500" b="1" dirty="0"/>
              <a:t>2. Breaking News / Lead Story </a:t>
            </a:r>
          </a:p>
          <a:p>
            <a:r>
              <a:rPr lang="en-US" sz="1500" b="1" dirty="0"/>
              <a:t>3. On-scene interview ** The on-scene interview can be part of the Lead Story or Second Story. </a:t>
            </a:r>
          </a:p>
          <a:p>
            <a:r>
              <a:rPr lang="en-US" sz="1500" b="1" dirty="0"/>
              <a:t>4. Second Story </a:t>
            </a:r>
          </a:p>
          <a:p>
            <a:r>
              <a:rPr lang="en-US" sz="1500" b="1" dirty="0"/>
              <a:t>5. Additional Segment: Commercial / Fashion addition / Real Estate Advertisement </a:t>
            </a:r>
          </a:p>
          <a:p>
            <a:r>
              <a:rPr lang="en-US" sz="1500" b="1" dirty="0"/>
              <a:t>6. Wrap-up – closing of newscast </a:t>
            </a:r>
          </a:p>
          <a:p>
            <a:r>
              <a:rPr lang="en-US" sz="1500" b="1" dirty="0"/>
              <a:t>7. Upload your newscast to:</a:t>
            </a:r>
          </a:p>
          <a:p>
            <a:r>
              <a:rPr lang="en-US" sz="1500" b="1"/>
              <a:t>https://drive.google.com/drive/folders/1JvZ3sPSyFSgymXflMsLkJ6SK4kDEUNo9?usp=sharing</a:t>
            </a:r>
            <a:endParaRPr lang="en-US" sz="1500" b="1" dirty="0"/>
          </a:p>
          <a:p>
            <a:r>
              <a:rPr lang="en-US" sz="1500" b="1" dirty="0"/>
              <a:t>If you cannot record your newscast, you will need to present your newscast in class (live with props, etc.)</a:t>
            </a:r>
          </a:p>
          <a:p>
            <a:r>
              <a:rPr lang="en-US" sz="1500" b="1" dirty="0"/>
              <a:t>Some of the recorded newscasts will be presented in class. </a:t>
            </a:r>
          </a:p>
        </p:txBody>
      </p:sp>
    </p:spTree>
    <p:extLst>
      <p:ext uri="{BB962C8B-B14F-4D97-AF65-F5344CB8AC3E}">
        <p14:creationId xmlns:p14="http://schemas.microsoft.com/office/powerpoint/2010/main" val="195783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259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Newscast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Period</dc:title>
  <dc:creator>Diana Bass</dc:creator>
  <cp:lastModifiedBy>Diana Bass</cp:lastModifiedBy>
  <cp:revision>4</cp:revision>
  <dcterms:created xsi:type="dcterms:W3CDTF">2019-10-10T03:49:59Z</dcterms:created>
  <dcterms:modified xsi:type="dcterms:W3CDTF">2019-10-11T13:42:02Z</dcterms:modified>
</cp:coreProperties>
</file>