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6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3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3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0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3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8695-71CA-43CE-B48E-8F653D2ABBC5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7CA1-F5D8-4FEC-A39F-52A75E0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9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07350" cy="487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Lecture: Power Point or Prezi</a:t>
            </a:r>
          </a:p>
          <a:p>
            <a:pPr>
              <a:defRPr/>
            </a:pPr>
            <a:r>
              <a:rPr lang="en-US" dirty="0" smtClean="0"/>
              <a:t>Visual: images or demonstration</a:t>
            </a:r>
          </a:p>
          <a:p>
            <a:pPr>
              <a:defRPr/>
            </a:pPr>
            <a:r>
              <a:rPr lang="en-US" dirty="0" smtClean="0"/>
              <a:t>Study Guide submitted today </a:t>
            </a:r>
          </a:p>
          <a:p>
            <a:pPr lvl="1">
              <a:defRPr/>
            </a:pPr>
            <a:r>
              <a:rPr lang="en-US" dirty="0" smtClean="0"/>
              <a:t>10 True/False</a:t>
            </a:r>
          </a:p>
          <a:p>
            <a:pPr lvl="1">
              <a:defRPr/>
            </a:pPr>
            <a:r>
              <a:rPr lang="en-US" dirty="0" smtClean="0"/>
              <a:t>8 Identification</a:t>
            </a:r>
          </a:p>
          <a:p>
            <a:pPr>
              <a:defRPr/>
            </a:pPr>
            <a:r>
              <a:rPr lang="en-US" dirty="0" smtClean="0"/>
              <a:t>Interactive: Game or short debate</a:t>
            </a:r>
          </a:p>
          <a:p>
            <a:pPr>
              <a:defRPr/>
            </a:pPr>
            <a:r>
              <a:rPr lang="en-US" dirty="0" smtClean="0"/>
              <a:t>Assessment</a:t>
            </a:r>
          </a:p>
          <a:p>
            <a:pPr lvl="1">
              <a:defRPr/>
            </a:pPr>
            <a:r>
              <a:rPr lang="en-US" dirty="0" smtClean="0"/>
              <a:t>5 multiple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creator>NUAMES Teacher</dc:creator>
  <cp:lastModifiedBy>NUAMES Teacher</cp:lastModifiedBy>
  <cp:revision>1</cp:revision>
  <dcterms:created xsi:type="dcterms:W3CDTF">2015-03-17T16:51:09Z</dcterms:created>
  <dcterms:modified xsi:type="dcterms:W3CDTF">2015-03-17T16:51:46Z</dcterms:modified>
</cp:coreProperties>
</file>