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11/20/2019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53518-27F7-430E-B2F1-B933F20CB5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Top ten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BBD02-D87B-4353-AD12-F2DB1E1806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37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F5EC04-5A09-452C-8B74-0F8CB8855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EF9F6-CB21-412A-A1C5-4A84362FFE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Make a list of the top ten things that have happened in European history from the middle ages through 1648; be prepared to defend your choices</a:t>
            </a:r>
          </a:p>
        </p:txBody>
      </p:sp>
      <p:pic>
        <p:nvPicPr>
          <p:cNvPr id="1026" name="Picture 2" descr="Image result for history memes&quot;">
            <a:extLst>
              <a:ext uri="{FF2B5EF4-FFF2-40B4-BE49-F238E27FC236}">
                <a16:creationId xmlns:a16="http://schemas.microsoft.com/office/drawing/2014/main" id="{0B109BE8-CB2E-46DF-9077-6617CE2B7D2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095" y="603901"/>
            <a:ext cx="4121425" cy="782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091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</TotalTime>
  <Words>29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Rockwell</vt:lpstr>
      <vt:lpstr>Rockwell Condensed</vt:lpstr>
      <vt:lpstr>Wingdings</vt:lpstr>
      <vt:lpstr>Wood Type</vt:lpstr>
      <vt:lpstr>Top ten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ten</dc:title>
  <dc:creator>Kaikea Young</dc:creator>
  <cp:lastModifiedBy>Kaikea Young</cp:lastModifiedBy>
  <cp:revision>1</cp:revision>
  <dcterms:created xsi:type="dcterms:W3CDTF">2019-11-20T22:42:41Z</dcterms:created>
  <dcterms:modified xsi:type="dcterms:W3CDTF">2019-11-20T22:46:01Z</dcterms:modified>
</cp:coreProperties>
</file>