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EA81-E61F-4F47-AD0F-18AB1FBA00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Most Machiavellian renaissance ruler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22872-2C19-4314-AB62-0A1569C42E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4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F6EB9-9FFF-4265-AD35-4CA3A27AE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79320-00AE-4E1B-9904-21FF0CAAF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1-Ferdinand and Isabella of Spain (1)</a:t>
            </a:r>
          </a:p>
          <a:p>
            <a:r>
              <a:rPr lang="en-US" b="1" dirty="0"/>
              <a:t>2-Henry VII of England</a:t>
            </a:r>
          </a:p>
          <a:p>
            <a:r>
              <a:rPr lang="en-US" b="1" dirty="0"/>
              <a:t>3-Louis XI and Francis I of France</a:t>
            </a:r>
          </a:p>
          <a:p>
            <a:r>
              <a:rPr lang="en-US" b="1" dirty="0"/>
              <a:t>4-Charles V of the Holy Roman Empire</a:t>
            </a:r>
          </a:p>
        </p:txBody>
      </p:sp>
    </p:spTree>
    <p:extLst>
      <p:ext uri="{BB962C8B-B14F-4D97-AF65-F5344CB8AC3E}">
        <p14:creationId xmlns:p14="http://schemas.microsoft.com/office/powerpoint/2010/main" val="70540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CE3CC-EB59-41EA-9166-7D2BD9E7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8BE64-D8D5-40BA-B019-125296433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Packet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285325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17BD8-FBFD-4C81-8371-A42099E19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Make a list of all the Machiavellian things your ruler did: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1539C-A399-4383-92BB-C77BB6E15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6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CE4CB-8429-4B24-B732-EBEF5E08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Write a short speech detailing why you were so much more Machiavellian than the other rulers (slide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734A6-36A2-4C5E-8EB5-A7A1C3B1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98643"/>
            <a:ext cx="9603275" cy="306770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1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E8C11-3097-46ED-A1FD-7131299C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/>
              <a:t>Create propaganda (MAKE a short video CLIP, draw on a poster, OR TAKE A PHOTOGRAPH THAT EXEMPLIFIES THE GREATNESS OF YOUR LEADER’S Machiavellian QUALITIES)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EFB71-E9BD-4211-9729-33A551E17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38400"/>
            <a:ext cx="9603275" cy="3027945"/>
          </a:xfrm>
        </p:spPr>
        <p:txBody>
          <a:bodyPr/>
          <a:lstStyle/>
          <a:p>
            <a:r>
              <a:rPr lang="en-US" dirty="0"/>
              <a:t>You need access to your video (connector cables for your phone or uploaded to a Google Drive where you can access 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1208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609</TotalTime>
  <Words>120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The Most Machiavellian renaissance ruler</vt:lpstr>
      <vt:lpstr>PowerPoint Presentation</vt:lpstr>
      <vt:lpstr>Resources</vt:lpstr>
      <vt:lpstr>Make a list of all the Machiavellian things your ruler did: </vt:lpstr>
      <vt:lpstr>Write a short speech detailing why you were so much more Machiavellian than the other rulers (slide 2)</vt:lpstr>
      <vt:lpstr>Create propaganda (MAKE a short video CLIP, draw on a poster, OR TAKE A PHOTOGRAPH THAT EXEMPLIFIES THE GREATNESS OF YOUR LEADER’S Machiavellian QUALITIES)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Machiavellian renaissance ruler</dc:title>
  <dc:creator>Diana Bass</dc:creator>
  <cp:lastModifiedBy>Diana Bass</cp:lastModifiedBy>
  <cp:revision>5</cp:revision>
  <dcterms:created xsi:type="dcterms:W3CDTF">2019-09-19T03:15:24Z</dcterms:created>
  <dcterms:modified xsi:type="dcterms:W3CDTF">2019-09-19T13:24:27Z</dcterms:modified>
</cp:coreProperties>
</file>