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3" r:id="rId3"/>
    <p:sldId id="257" r:id="rId4"/>
    <p:sldId id="258" r:id="rId5"/>
    <p:sldId id="259" r:id="rId6"/>
    <p:sldId id="260" r:id="rId7"/>
    <p:sldId id="261" r:id="rId8"/>
    <p:sldId id="262"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9/16/2019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9/16/2019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9/16/2019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9/16/2019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9/16/2019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9/16/2019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pPr/>
              <a:t>9/16/2019</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9/16/2019</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AEE72-788A-4B0E-894A-B3AB28C6935F}"/>
              </a:ext>
            </a:extLst>
          </p:cNvPr>
          <p:cNvSpPr>
            <a:spLocks noGrp="1"/>
          </p:cNvSpPr>
          <p:nvPr>
            <p:ph type="ctrTitle"/>
          </p:nvPr>
        </p:nvSpPr>
        <p:spPr/>
        <p:txBody>
          <a:bodyPr/>
          <a:lstStyle/>
          <a:p>
            <a:r>
              <a:rPr lang="en-US" b="1" dirty="0">
                <a:solidFill>
                  <a:srgbClr val="FF0066"/>
                </a:solidFill>
              </a:rPr>
              <a:t>Renaissance humanists</a:t>
            </a:r>
            <a:br>
              <a:rPr lang="en-US" b="1" dirty="0">
                <a:solidFill>
                  <a:srgbClr val="FF0066"/>
                </a:solidFill>
              </a:rPr>
            </a:br>
            <a:r>
              <a:rPr lang="en-US" b="1" dirty="0">
                <a:solidFill>
                  <a:srgbClr val="FF0066"/>
                </a:solidFill>
              </a:rPr>
              <a:t>tweet your hearts out!</a:t>
            </a:r>
          </a:p>
        </p:txBody>
      </p:sp>
      <p:sp>
        <p:nvSpPr>
          <p:cNvPr id="3" name="Subtitle 2">
            <a:extLst>
              <a:ext uri="{FF2B5EF4-FFF2-40B4-BE49-F238E27FC236}">
                <a16:creationId xmlns:a16="http://schemas.microsoft.com/office/drawing/2014/main" id="{0991DE7B-7A88-488B-A973-7E9436B53490}"/>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9201607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DFBB6-C31F-414E-8617-9E612DF54A19}"/>
              </a:ext>
            </a:extLst>
          </p:cNvPr>
          <p:cNvSpPr>
            <a:spLocks noGrp="1"/>
          </p:cNvSpPr>
          <p:nvPr>
            <p:ph type="title"/>
          </p:nvPr>
        </p:nvSpPr>
        <p:spPr/>
        <p:txBody>
          <a:bodyPr/>
          <a:lstStyle/>
          <a:p>
            <a:r>
              <a:rPr lang="en-US" dirty="0"/>
              <a:t>Name of your humanist</a:t>
            </a:r>
          </a:p>
        </p:txBody>
      </p:sp>
      <p:sp>
        <p:nvSpPr>
          <p:cNvPr id="3" name="Content Placeholder 2">
            <a:extLst>
              <a:ext uri="{FF2B5EF4-FFF2-40B4-BE49-F238E27FC236}">
                <a16:creationId xmlns:a16="http://schemas.microsoft.com/office/drawing/2014/main" id="{711FC84F-F9D5-42AB-B07F-A24B0244A72F}"/>
              </a:ext>
            </a:extLst>
          </p:cNvPr>
          <p:cNvSpPr>
            <a:spLocks noGrp="1"/>
          </p:cNvSpPr>
          <p:nvPr>
            <p:ph idx="1"/>
          </p:nvPr>
        </p:nvSpPr>
        <p:spPr/>
        <p:txBody>
          <a:bodyPr/>
          <a:lstStyle/>
          <a:p>
            <a:r>
              <a:rPr lang="en-US" dirty="0"/>
              <a:t>Team Names:</a:t>
            </a:r>
          </a:p>
        </p:txBody>
      </p:sp>
    </p:spTree>
    <p:extLst>
      <p:ext uri="{BB962C8B-B14F-4D97-AF65-F5344CB8AC3E}">
        <p14:creationId xmlns:p14="http://schemas.microsoft.com/office/powerpoint/2010/main" val="284339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A5AF2-FB94-468A-AF27-282F55D6C1C9}"/>
              </a:ext>
            </a:extLst>
          </p:cNvPr>
          <p:cNvSpPr>
            <a:spLocks noGrp="1"/>
          </p:cNvSpPr>
          <p:nvPr>
            <p:ph type="title"/>
          </p:nvPr>
        </p:nvSpPr>
        <p:spPr/>
        <p:txBody>
          <a:bodyPr/>
          <a:lstStyle/>
          <a:p>
            <a:pPr algn="ctr"/>
            <a:r>
              <a:rPr lang="en-US" b="1" dirty="0"/>
              <a:t>Your historical figure’s username </a:t>
            </a:r>
            <a:br>
              <a:rPr lang="en-US" b="1" dirty="0"/>
            </a:br>
            <a:r>
              <a:rPr lang="en-US" b="1" dirty="0"/>
              <a:t>(fitting for your person)</a:t>
            </a:r>
          </a:p>
        </p:txBody>
      </p:sp>
      <p:sp>
        <p:nvSpPr>
          <p:cNvPr id="3" name="Content Placeholder 2">
            <a:extLst>
              <a:ext uri="{FF2B5EF4-FFF2-40B4-BE49-F238E27FC236}">
                <a16:creationId xmlns:a16="http://schemas.microsoft.com/office/drawing/2014/main" id="{E7C3273F-F5B7-4E79-BE99-500D4BE2BEFC}"/>
              </a:ext>
            </a:extLst>
          </p:cNvPr>
          <p:cNvSpPr>
            <a:spLocks noGrp="1"/>
          </p:cNvSpPr>
          <p:nvPr>
            <p:ph idx="1"/>
          </p:nvPr>
        </p:nvSpPr>
        <p:spPr/>
        <p:txBody>
          <a:bodyPr>
            <a:normAutofit/>
          </a:bodyPr>
          <a:lstStyle/>
          <a:p>
            <a:r>
              <a:rPr lang="en-US" sz="6000" b="1" dirty="0">
                <a:solidFill>
                  <a:srgbClr val="FF0066"/>
                </a:solidFill>
              </a:rPr>
              <a:t>Example: Machiavelli’s username=@fear this!</a:t>
            </a:r>
          </a:p>
        </p:txBody>
      </p:sp>
    </p:spTree>
    <p:extLst>
      <p:ext uri="{BB962C8B-B14F-4D97-AF65-F5344CB8AC3E}">
        <p14:creationId xmlns:p14="http://schemas.microsoft.com/office/powerpoint/2010/main" val="42469690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0B71B-2F64-4563-AEB3-FB233C36D629}"/>
              </a:ext>
            </a:extLst>
          </p:cNvPr>
          <p:cNvSpPr>
            <a:spLocks noGrp="1"/>
          </p:cNvSpPr>
          <p:nvPr>
            <p:ph type="title"/>
          </p:nvPr>
        </p:nvSpPr>
        <p:spPr/>
        <p:txBody>
          <a:bodyPr/>
          <a:lstStyle/>
          <a:p>
            <a:r>
              <a:rPr lang="en-US" dirty="0"/>
              <a:t>Short bio</a:t>
            </a:r>
          </a:p>
        </p:txBody>
      </p:sp>
      <p:sp>
        <p:nvSpPr>
          <p:cNvPr id="3" name="Content Placeholder 2">
            <a:extLst>
              <a:ext uri="{FF2B5EF4-FFF2-40B4-BE49-F238E27FC236}">
                <a16:creationId xmlns:a16="http://schemas.microsoft.com/office/drawing/2014/main" id="{058E5374-076D-484E-9DD8-69A63BF9EF4C}"/>
              </a:ext>
            </a:extLst>
          </p:cNvPr>
          <p:cNvSpPr>
            <a:spLocks noGrp="1"/>
          </p:cNvSpPr>
          <p:nvPr>
            <p:ph sz="half" idx="1"/>
          </p:nvPr>
        </p:nvSpPr>
        <p:spPr>
          <a:xfrm>
            <a:off x="1141412" y="1842053"/>
            <a:ext cx="5537684" cy="4651512"/>
          </a:xfrm>
        </p:spPr>
        <p:txBody>
          <a:bodyPr>
            <a:normAutofit lnSpcReduction="10000"/>
          </a:bodyPr>
          <a:lstStyle/>
          <a:p>
            <a:r>
              <a:rPr lang="en-US" b="1" dirty="0" err="1">
                <a:solidFill>
                  <a:srgbClr val="00B0F0"/>
                </a:solidFill>
              </a:rPr>
              <a:t>Niccolo</a:t>
            </a:r>
            <a:r>
              <a:rPr lang="en-US" b="1" dirty="0">
                <a:solidFill>
                  <a:srgbClr val="00B0F0"/>
                </a:solidFill>
              </a:rPr>
              <a:t> Machiavelli was a statesman and political theorist who served as an ambassador for the city state of Florence for 14 years when the de medici were out of power. When he resisted the de medici’s return, Machiavelli was tortured and thrown in prison. He wrote one of the most influential political handbooks in history. He wanted a united Italy under a strong, centralized ruler. He encouraged rulers to stay in power through methods that might seem immoral. He wanted a separation of morality and politics. He encouraged leaders to be both feared and loved. If they had to choose one, however, he claimed that fear is best. His words have been used by historical figures to justify their cruel and cunning leadership styles. To be Machiavellian implies ruling through  ruthless means. </a:t>
            </a:r>
          </a:p>
        </p:txBody>
      </p:sp>
      <p:pic>
        <p:nvPicPr>
          <p:cNvPr id="4098" name="Picture 2" descr="Image result for IMAGES mACHIAVELLI MEMES">
            <a:extLst>
              <a:ext uri="{FF2B5EF4-FFF2-40B4-BE49-F238E27FC236}">
                <a16:creationId xmlns:a16="http://schemas.microsoft.com/office/drawing/2014/main" id="{AFD0DBC7-D63B-47D6-9015-9E0D258F4291}"/>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046913" y="2667000"/>
            <a:ext cx="3124200" cy="312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25712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41969-4051-467C-AD71-A9083B615A3B}"/>
              </a:ext>
            </a:extLst>
          </p:cNvPr>
          <p:cNvSpPr>
            <a:spLocks noGrp="1"/>
          </p:cNvSpPr>
          <p:nvPr>
            <p:ph type="title"/>
          </p:nvPr>
        </p:nvSpPr>
        <p:spPr/>
        <p:txBody>
          <a:bodyPr>
            <a:normAutofit fontScale="90000"/>
          </a:bodyPr>
          <a:lstStyle/>
          <a:p>
            <a:r>
              <a:rPr lang="en-US" dirty="0"/>
              <a:t>10 Tweets related to what you wrote; your ideas on human nature; whether you were a Christian or civic humanist; and anything else that is notable about you</a:t>
            </a:r>
          </a:p>
        </p:txBody>
      </p:sp>
      <p:sp>
        <p:nvSpPr>
          <p:cNvPr id="3" name="Content Placeholder 2">
            <a:extLst>
              <a:ext uri="{FF2B5EF4-FFF2-40B4-BE49-F238E27FC236}">
                <a16:creationId xmlns:a16="http://schemas.microsoft.com/office/drawing/2014/main" id="{6C956385-D3C4-4BAC-B153-0C746957AD50}"/>
              </a:ext>
            </a:extLst>
          </p:cNvPr>
          <p:cNvSpPr>
            <a:spLocks noGrp="1"/>
          </p:cNvSpPr>
          <p:nvPr>
            <p:ph sz="half" idx="1"/>
          </p:nvPr>
        </p:nvSpPr>
        <p:spPr>
          <a:xfrm>
            <a:off x="1141412" y="2514601"/>
            <a:ext cx="4876800" cy="3276600"/>
          </a:xfrm>
        </p:spPr>
        <p:txBody>
          <a:bodyPr>
            <a:normAutofit/>
          </a:bodyPr>
          <a:lstStyle/>
          <a:p>
            <a:r>
              <a:rPr lang="en-US" b="1" dirty="0">
                <a:solidFill>
                  <a:srgbClr val="FFFF00"/>
                </a:solidFill>
              </a:rPr>
              <a:t>wrote </a:t>
            </a:r>
            <a:r>
              <a:rPr lang="en-US" b="1" i="1" dirty="0">
                <a:solidFill>
                  <a:srgbClr val="FFFF00"/>
                </a:solidFill>
              </a:rPr>
              <a:t>The Prince</a:t>
            </a:r>
            <a:r>
              <a:rPr lang="en-US" b="1" dirty="0">
                <a:solidFill>
                  <a:srgbClr val="FFFF00"/>
                </a:solidFill>
              </a:rPr>
              <a:t>, stay in power fool; ends justify means; #Cesare Borgia is boss!</a:t>
            </a:r>
          </a:p>
          <a:p>
            <a:r>
              <a:rPr lang="en-US" b="1" dirty="0">
                <a:solidFill>
                  <a:srgbClr val="FFFF00"/>
                </a:solidFill>
              </a:rPr>
              <a:t>Humans are nasty! Think of people in department stores during the holidays; #Cynics rule! </a:t>
            </a:r>
          </a:p>
          <a:p>
            <a:r>
              <a:rPr lang="en-US" b="1" dirty="0">
                <a:solidFill>
                  <a:srgbClr val="FFFF00"/>
                </a:solidFill>
              </a:rPr>
              <a:t> civic humanists disarm Christian humanists # takedown!</a:t>
            </a:r>
          </a:p>
          <a:p>
            <a:r>
              <a:rPr lang="en-US" b="1" dirty="0">
                <a:solidFill>
                  <a:srgbClr val="FFFF00"/>
                </a:solidFill>
              </a:rPr>
              <a:t>Prison brought out the worst in me-man, I hate the de medici!</a:t>
            </a:r>
          </a:p>
          <a:p>
            <a:endParaRPr lang="en-US" dirty="0"/>
          </a:p>
        </p:txBody>
      </p:sp>
      <p:pic>
        <p:nvPicPr>
          <p:cNvPr id="1032" name="Picture 8" descr="Image result for images Machiavelli">
            <a:extLst>
              <a:ext uri="{FF2B5EF4-FFF2-40B4-BE49-F238E27FC236}">
                <a16:creationId xmlns:a16="http://schemas.microsoft.com/office/drawing/2014/main" id="{CCBC11BE-6921-41C8-B8FF-F86AFADABDB5}"/>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523629" y="2667000"/>
            <a:ext cx="4170768" cy="312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35451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3EF11-9492-42F6-9135-0063AFD94C1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E4CD84F-6521-41EC-A7C9-68B3D91E4706}"/>
              </a:ext>
            </a:extLst>
          </p:cNvPr>
          <p:cNvSpPr>
            <a:spLocks noGrp="1"/>
          </p:cNvSpPr>
          <p:nvPr>
            <p:ph sz="half" idx="1"/>
          </p:nvPr>
        </p:nvSpPr>
        <p:spPr>
          <a:xfrm>
            <a:off x="1141412" y="2514599"/>
            <a:ext cx="4876800" cy="3276601"/>
          </a:xfrm>
        </p:spPr>
        <p:txBody>
          <a:bodyPr>
            <a:normAutofit/>
          </a:bodyPr>
          <a:lstStyle/>
          <a:p>
            <a:r>
              <a:rPr lang="en-US" b="1" dirty="0">
                <a:solidFill>
                  <a:srgbClr val="00B0F0"/>
                </a:solidFill>
                <a:effectLst/>
              </a:rPr>
              <a:t>Most men are “ungrateful, fickle, dissembling, anxious to fear danger, and covetous of gain.” only losers worry about morality!</a:t>
            </a:r>
          </a:p>
          <a:p>
            <a:r>
              <a:rPr lang="en-US" b="1" dirty="0">
                <a:solidFill>
                  <a:srgbClr val="00B0F0"/>
                </a:solidFill>
                <a:effectLst/>
              </a:rPr>
              <a:t>Pope Clement VIII condemned my book</a:t>
            </a:r>
            <a:r>
              <a:rPr lang="en-US" b="1" i="1" dirty="0">
                <a:solidFill>
                  <a:srgbClr val="00B0F0"/>
                </a:solidFill>
                <a:effectLst/>
              </a:rPr>
              <a:t> THE Prince </a:t>
            </a:r>
            <a:r>
              <a:rPr lang="en-US" b="1" dirty="0">
                <a:solidFill>
                  <a:srgbClr val="00B0F0"/>
                </a:solidFill>
                <a:effectLst/>
              </a:rPr>
              <a:t>for its endorsement of rule by deceit and fear-dumb! LIGHTEN UP, POPEY!</a:t>
            </a:r>
          </a:p>
          <a:p>
            <a:r>
              <a:rPr lang="en-US" b="1" dirty="0">
                <a:solidFill>
                  <a:srgbClr val="00B0F0"/>
                </a:solidFill>
                <a:effectLst/>
              </a:rPr>
              <a:t>“Since love and fear can hardly exist together, if we must choose between them, it is far safer to be feared than loved.“ </a:t>
            </a:r>
            <a:endParaRPr lang="en-US" b="1" dirty="0">
              <a:solidFill>
                <a:srgbClr val="00B0F0"/>
              </a:solidFill>
            </a:endParaRPr>
          </a:p>
        </p:txBody>
      </p:sp>
      <p:pic>
        <p:nvPicPr>
          <p:cNvPr id="2050" name="Picture 2" descr="Image result for IMAGES mACHIAVELLI MEMES">
            <a:extLst>
              <a:ext uri="{FF2B5EF4-FFF2-40B4-BE49-F238E27FC236}">
                <a16:creationId xmlns:a16="http://schemas.microsoft.com/office/drawing/2014/main" id="{7A0728BB-5197-4516-845D-0D1698EC4586}"/>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400800" y="2667000"/>
            <a:ext cx="4412973" cy="37205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54577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CEA1F-6DBD-4FE4-BFB7-32E125C3809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18DD0A8-500E-4A44-9D54-4D1F835638A3}"/>
              </a:ext>
            </a:extLst>
          </p:cNvPr>
          <p:cNvSpPr>
            <a:spLocks noGrp="1"/>
          </p:cNvSpPr>
          <p:nvPr>
            <p:ph sz="half" idx="1"/>
          </p:nvPr>
        </p:nvSpPr>
        <p:spPr/>
        <p:txBody>
          <a:bodyPr/>
          <a:lstStyle/>
          <a:p>
            <a:r>
              <a:rPr lang="en-US" b="1" dirty="0">
                <a:solidFill>
                  <a:srgbClr val="FF0066"/>
                </a:solidFill>
              </a:rPr>
              <a:t>#THE ART OF WAR MUST BE STUDIED; FAIL AT THIS, AND YOU FAIL AS A LEADER.</a:t>
            </a:r>
          </a:p>
          <a:p>
            <a:r>
              <a:rPr lang="en-US" b="1" dirty="0">
                <a:solidFill>
                  <a:srgbClr val="FF0066"/>
                </a:solidFill>
              </a:rPr>
              <a:t>Cruelty + kindness=a winning combo!</a:t>
            </a:r>
          </a:p>
          <a:p>
            <a:r>
              <a:rPr lang="en-US" b="1" dirty="0">
                <a:solidFill>
                  <a:srgbClr val="FF0066"/>
                </a:solidFill>
              </a:rPr>
              <a:t>Employee of the month-you bet! Reward those in your state who do “good things.”</a:t>
            </a:r>
          </a:p>
          <a:p>
            <a:r>
              <a:rPr lang="en-US" b="1" dirty="0">
                <a:solidFill>
                  <a:srgbClr val="FF0066"/>
                </a:solidFill>
              </a:rPr>
              <a:t>As a leader, you should be a lion and a fox. Tough and strong, you got this!</a:t>
            </a:r>
          </a:p>
          <a:p>
            <a:endParaRPr lang="en-US" dirty="0"/>
          </a:p>
        </p:txBody>
      </p:sp>
      <p:pic>
        <p:nvPicPr>
          <p:cNvPr id="3074" name="Picture 2" descr="Image result for IMAGES mACHIAVELLI MEMES">
            <a:extLst>
              <a:ext uri="{FF2B5EF4-FFF2-40B4-BE49-F238E27FC236}">
                <a16:creationId xmlns:a16="http://schemas.microsoft.com/office/drawing/2014/main" id="{C362E9EB-5D61-4A58-BFCA-8DB8BCC044C2}"/>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526213" y="2667000"/>
            <a:ext cx="4165600" cy="312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60336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D2A36-EEF5-440F-BFE5-A36F5FE6E027}"/>
              </a:ext>
            </a:extLst>
          </p:cNvPr>
          <p:cNvSpPr>
            <a:spLocks noGrp="1"/>
          </p:cNvSpPr>
          <p:nvPr>
            <p:ph type="title"/>
          </p:nvPr>
        </p:nvSpPr>
        <p:spPr/>
        <p:txBody>
          <a:bodyPr/>
          <a:lstStyle/>
          <a:p>
            <a:r>
              <a:rPr lang="en-US" dirty="0"/>
              <a:t>Followers</a:t>
            </a:r>
            <a:br>
              <a:rPr lang="en-US" dirty="0"/>
            </a:br>
            <a:endParaRPr lang="en-US" dirty="0"/>
          </a:p>
        </p:txBody>
      </p:sp>
      <p:sp>
        <p:nvSpPr>
          <p:cNvPr id="3" name="Content Placeholder 2">
            <a:extLst>
              <a:ext uri="{FF2B5EF4-FFF2-40B4-BE49-F238E27FC236}">
                <a16:creationId xmlns:a16="http://schemas.microsoft.com/office/drawing/2014/main" id="{44C78191-0A55-4AC8-90C0-7F8CAFB4E566}"/>
              </a:ext>
            </a:extLst>
          </p:cNvPr>
          <p:cNvSpPr>
            <a:spLocks noGrp="1"/>
          </p:cNvSpPr>
          <p:nvPr>
            <p:ph sz="half" idx="1"/>
          </p:nvPr>
        </p:nvSpPr>
        <p:spPr>
          <a:xfrm>
            <a:off x="1141412" y="1921565"/>
            <a:ext cx="4876800" cy="3869635"/>
          </a:xfrm>
        </p:spPr>
        <p:txBody>
          <a:bodyPr/>
          <a:lstStyle/>
          <a:p>
            <a:r>
              <a:rPr lang="en-US" sz="2400" b="1" dirty="0">
                <a:solidFill>
                  <a:srgbClr val="00B050"/>
                </a:solidFill>
              </a:rPr>
              <a:t>Ms. Bass</a:t>
            </a:r>
          </a:p>
          <a:p>
            <a:r>
              <a:rPr lang="en-US" sz="2400" b="1" dirty="0" err="1">
                <a:solidFill>
                  <a:srgbClr val="00B050"/>
                </a:solidFill>
              </a:rPr>
              <a:t>Lynsi</a:t>
            </a:r>
            <a:r>
              <a:rPr lang="en-US" sz="2400" b="1" dirty="0">
                <a:solidFill>
                  <a:srgbClr val="00B050"/>
                </a:solidFill>
              </a:rPr>
              <a:t> Snyder</a:t>
            </a:r>
          </a:p>
          <a:p>
            <a:r>
              <a:rPr lang="en-US" sz="2400" b="1" dirty="0">
                <a:solidFill>
                  <a:srgbClr val="00B050"/>
                </a:solidFill>
              </a:rPr>
              <a:t>Elizabeth I</a:t>
            </a:r>
          </a:p>
          <a:p>
            <a:r>
              <a:rPr lang="en-US" sz="2400" b="1" dirty="0">
                <a:solidFill>
                  <a:srgbClr val="00B050"/>
                </a:solidFill>
              </a:rPr>
              <a:t>Thomas </a:t>
            </a:r>
            <a:r>
              <a:rPr lang="en-US" sz="2400" b="1" dirty="0" err="1">
                <a:solidFill>
                  <a:srgbClr val="00B050"/>
                </a:solidFill>
              </a:rPr>
              <a:t>hobbes</a:t>
            </a:r>
            <a:r>
              <a:rPr lang="en-US" sz="2400" b="1" dirty="0">
                <a:solidFill>
                  <a:srgbClr val="00B050"/>
                </a:solidFill>
              </a:rPr>
              <a:t> </a:t>
            </a:r>
          </a:p>
          <a:p>
            <a:r>
              <a:rPr lang="en-US" sz="2400" b="1" dirty="0">
                <a:solidFill>
                  <a:srgbClr val="00B050"/>
                </a:solidFill>
              </a:rPr>
              <a:t>Cesare Borgia</a:t>
            </a:r>
          </a:p>
          <a:p>
            <a:r>
              <a:rPr lang="en-US" sz="2400" b="1" dirty="0">
                <a:solidFill>
                  <a:srgbClr val="00B050"/>
                </a:solidFill>
              </a:rPr>
              <a:t>Putin</a:t>
            </a:r>
          </a:p>
          <a:p>
            <a:endParaRPr lang="en-US" sz="2400" b="1" dirty="0">
              <a:solidFill>
                <a:srgbClr val="00B050"/>
              </a:solidFill>
            </a:endParaRPr>
          </a:p>
          <a:p>
            <a:endParaRPr lang="en-US" sz="2400" b="1" dirty="0">
              <a:solidFill>
                <a:srgbClr val="00B050"/>
              </a:solidFill>
            </a:endParaRPr>
          </a:p>
          <a:p>
            <a:endParaRPr lang="en-US" dirty="0"/>
          </a:p>
        </p:txBody>
      </p:sp>
      <p:pic>
        <p:nvPicPr>
          <p:cNvPr id="5122" name="Picture 2" descr="Image result for machiavelli memes">
            <a:extLst>
              <a:ext uri="{FF2B5EF4-FFF2-40B4-BE49-F238E27FC236}">
                <a16:creationId xmlns:a16="http://schemas.microsoft.com/office/drawing/2014/main" id="{8ECFE780-46CC-4E71-9ED6-8F3C2A7C8DFE}"/>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956313" y="1298713"/>
            <a:ext cx="6091098" cy="51153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276195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emplate>TM03457485[[fn=Mesh]]</Template>
  <TotalTime>140</TotalTime>
  <Words>373</Words>
  <Application>Microsoft Office PowerPoint</Application>
  <PresentationFormat>Widescreen</PresentationFormat>
  <Paragraphs>27</Paragraphs>
  <Slides>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Century Gothic</vt:lpstr>
      <vt:lpstr>Mesh</vt:lpstr>
      <vt:lpstr>Renaissance humanists tweet your hearts out!</vt:lpstr>
      <vt:lpstr>Name of your humanist</vt:lpstr>
      <vt:lpstr>Your historical figure’s username  (fitting for your person)</vt:lpstr>
      <vt:lpstr>Short bio</vt:lpstr>
      <vt:lpstr>10 Tweets related to what you wrote; your ideas on human nature; whether you were a Christian or civic humanist; and anything else that is notable about you</vt:lpstr>
      <vt:lpstr>PowerPoint Presentation</vt:lpstr>
      <vt:lpstr>PowerPoint Presentation</vt:lpstr>
      <vt:lpstr>Followers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Renaissance humanists tweet your hearts out!</dc:title>
  <dc:creator>Diana Bass</dc:creator>
  <cp:lastModifiedBy>Diana Bass</cp:lastModifiedBy>
  <cp:revision>8</cp:revision>
  <dcterms:created xsi:type="dcterms:W3CDTF">2019-09-16T17:59:35Z</dcterms:created>
  <dcterms:modified xsi:type="dcterms:W3CDTF">2019-09-16T20:20:14Z</dcterms:modified>
</cp:coreProperties>
</file>