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9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7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8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3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7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0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7A09-7A3E-46DC-94BB-08356D747FA2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BAFB-E8EC-4AB0-83CC-0588FA23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2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81200"/>
            <a:ext cx="3810000" cy="457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 point with: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5 important things that your assigned President did domestically</a:t>
            </a:r>
          </a:p>
          <a:p>
            <a:pPr lvl="1"/>
            <a:r>
              <a:rPr lang="en-US" b="1" dirty="0" smtClean="0"/>
              <a:t>5 important foreign policy actions</a:t>
            </a:r>
          </a:p>
          <a:p>
            <a:pPr lvl="1"/>
            <a:r>
              <a:rPr lang="en-US" b="1" dirty="0" smtClean="0"/>
              <a:t>Three images representing the President and his accomplishments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81200"/>
            <a:ext cx="3810000" cy="4419600"/>
          </a:xfrm>
        </p:spPr>
        <p:txBody>
          <a:bodyPr/>
          <a:lstStyle/>
          <a:p>
            <a:r>
              <a:rPr lang="en-US" sz="1800" b="1" dirty="0"/>
              <a:t>A typed one-minute speech explaining why your President should be on Mt. Rushmore (or at least stay on Mt. Rushmore)</a:t>
            </a:r>
          </a:p>
          <a:p>
            <a:r>
              <a:rPr lang="en-US" sz="1800" b="1" dirty="0"/>
              <a:t>A slide with the not so positive actions taken by your President</a:t>
            </a:r>
          </a:p>
          <a:p>
            <a:r>
              <a:rPr lang="en-US" sz="1800" b="1" dirty="0"/>
              <a:t>Link to a 2 minute video about your President</a:t>
            </a:r>
          </a:p>
          <a:p>
            <a:r>
              <a:rPr lang="en-US" sz="1800" b="1" dirty="0"/>
              <a:t>A piece of propaganda showing your President in the best light (can be a video, something you create, etc.). This is in addition to the video above.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638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President Project</vt:lpstr>
    </vt:vector>
  </TitlesOfParts>
  <Company>Weber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Project</dc:title>
  <dc:creator>Diana Bass</dc:creator>
  <cp:lastModifiedBy>Diana Bass</cp:lastModifiedBy>
  <cp:revision>1</cp:revision>
  <dcterms:created xsi:type="dcterms:W3CDTF">2019-03-20T16:52:14Z</dcterms:created>
  <dcterms:modified xsi:type="dcterms:W3CDTF">2019-03-20T16:52:22Z</dcterms:modified>
</cp:coreProperties>
</file>