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77" r:id="rId5"/>
    <p:sldId id="291" r:id="rId6"/>
    <p:sldId id="292" r:id="rId7"/>
    <p:sldId id="300" r:id="rId8"/>
    <p:sldId id="301" r:id="rId9"/>
    <p:sldId id="305" r:id="rId10"/>
    <p:sldId id="306" r:id="rId11"/>
    <p:sldId id="307" r:id="rId12"/>
    <p:sldId id="309" r:id="rId13"/>
    <p:sldId id="30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11582400" cy="792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53848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3848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04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11582400" cy="792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53848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219200"/>
            <a:ext cx="53848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168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ationalgallery.org.uk/cgi-bin/WebObjects.dll/CollectionPublisher.woa/wa/zoomImage?workNumber=NG186&amp;collectionSection=work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mezzo-mondo.com/arts/mm/holbein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206D-21C8-4EED-B652-72F72F4A22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Northern renaissance 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C678D-760D-416B-BE12-C4B262490D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Member Names: </a:t>
            </a:r>
          </a:p>
        </p:txBody>
      </p:sp>
    </p:spTree>
    <p:extLst>
      <p:ext uri="{BB962C8B-B14F-4D97-AF65-F5344CB8AC3E}">
        <p14:creationId xmlns:p14="http://schemas.microsoft.com/office/powerpoint/2010/main" val="200232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E000-5A1F-4FB0-9400-112367EE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Research bosch’s “</a:t>
            </a:r>
            <a:r>
              <a:rPr lang="en-US" sz="2800" i="1" dirty="0"/>
              <a:t>The Garden of Earthy Delights” </a:t>
            </a:r>
            <a:r>
              <a:rPr lang="en-US" sz="2800" dirty="0"/>
              <a:t> and type five things that you learn about it below: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7282-9DAA-4B07-BEEC-93D1C6C87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7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B741-5D50-4F02-8080-60DDE476E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and find characteristics of mannerism (art movement during the renaissance):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8134-BEB3-49EB-8650-8D98EC152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0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A8E7DC-2D94-4A3F-BEFA-B455B959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Make a list of similarities and differences between northern and Italian renaissance art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82390-3F9A-4373-A9BA-3B579540C4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Similarities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5B3CC8-E90B-4588-8048-139B0C7C6A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EB05A-F1B8-4655-AC39-F4CB877BE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Differences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735B5F-981B-4139-9AC4-C42EB1BA063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59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6FF334-3504-4B72-AD88-01F259CC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Find a piece of art that belongs to the mannerist style (put the image on one side and three pieces of information about the work on the other):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C385C1-38DB-4D36-9CF3-64C764912B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AFFE3-BFC3-46D6-8A1D-1F1B2718D1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2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C329-F7B7-4E29-BD12-8526C785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northern renaissance art (at least five):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05AA4-B89E-44FA-AB1F-FC3587520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F79C9B-5447-4757-B27D-421B6617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and type 5 facts about the Arnolfini wedding (including the name of the artist):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285468-0ADB-420D-872A-F77490C9B7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11" descr="'Portrait of Giovanni (?) Arnolfini and his Wife ('The Arnolfini Portrait')'">
            <a:hlinkClick r:id="rId2"/>
            <a:extLst>
              <a:ext uri="{FF2B5EF4-FFF2-40B4-BE49-F238E27FC236}">
                <a16:creationId xmlns:a16="http://schemas.microsoft.com/office/drawing/2014/main" id="{4D0837E6-B677-47AE-994F-DF9594ACE2C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9"/>
          <a:stretch>
            <a:fillRect/>
          </a:stretch>
        </p:blipFill>
        <p:spPr bwMode="auto">
          <a:xfrm>
            <a:off x="1989952" y="2193925"/>
            <a:ext cx="2914608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86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FDD11F85-527F-49E2-848E-1C6B4E7F0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900" dirty="0"/>
              <a:t>Massys’ </a:t>
            </a:r>
            <a:r>
              <a:rPr lang="en-US" sz="3900" i="1" dirty="0"/>
              <a:t>The Moneylender &amp; His Wife</a:t>
            </a:r>
            <a:r>
              <a:rPr lang="en-US" sz="3900" dirty="0"/>
              <a:t>, 1514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A885AB-EB4C-456E-9CBA-D9237502F1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680E-FBF8-4CFC-AF9A-9D1EEEE5E0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5 facts about this painting and the symbolism within the painting</a:t>
            </a:r>
          </a:p>
        </p:txBody>
      </p:sp>
      <p:pic>
        <p:nvPicPr>
          <p:cNvPr id="14339" name="Picture 7" descr="moneylen">
            <a:extLst>
              <a:ext uri="{FF2B5EF4-FFF2-40B4-BE49-F238E27FC236}">
                <a16:creationId xmlns:a16="http://schemas.microsoft.com/office/drawing/2014/main" id="{DB75195E-8415-4E9B-9B9D-6818C4925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24" y="1749287"/>
            <a:ext cx="5522976" cy="44229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20" name="Oval 8">
            <a:extLst>
              <a:ext uri="{FF2B5EF4-FFF2-40B4-BE49-F238E27FC236}">
                <a16:creationId xmlns:a16="http://schemas.microsoft.com/office/drawing/2014/main" id="{60EE9EE7-E037-40D5-8201-BC74299B6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638800"/>
            <a:ext cx="1219200" cy="10668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41321" name="Oval 9">
            <a:extLst>
              <a:ext uri="{FF2B5EF4-FFF2-40B4-BE49-F238E27FC236}">
                <a16:creationId xmlns:a16="http://schemas.microsoft.com/office/drawing/2014/main" id="{9656A8CB-6358-45EA-A7D8-41B0ADCBF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29226"/>
            <a:ext cx="2114550" cy="1247775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0" grpId="0" animBg="1"/>
      <p:bldP spid="1413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090CF913-7FE2-4B87-9193-A60171BC6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305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100" dirty="0"/>
              <a:t>Albrecht Dürer (1471-1528)</a:t>
            </a:r>
          </a:p>
        </p:txBody>
      </p:sp>
      <p:sp>
        <p:nvSpPr>
          <p:cNvPr id="165893" name="Rectangle 5">
            <a:extLst>
              <a:ext uri="{FF2B5EF4-FFF2-40B4-BE49-F238E27FC236}">
                <a16:creationId xmlns:a16="http://schemas.microsoft.com/office/drawing/2014/main" id="{B3002D24-2338-468E-B293-6F66E029571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219200"/>
            <a:ext cx="4191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dirty="0"/>
              <a:t>5 Interesting facts about this artist:</a:t>
            </a:r>
          </a:p>
        </p:txBody>
      </p:sp>
      <p:pic>
        <p:nvPicPr>
          <p:cNvPr id="165894" name="Picture 6" descr="Durer-Self Portrait at 26 - 1496">
            <a:extLst>
              <a:ext uri="{FF2B5EF4-FFF2-40B4-BE49-F238E27FC236}">
                <a16:creationId xmlns:a16="http://schemas.microsoft.com/office/drawing/2014/main" id="{B788A338-DEAC-4D5E-9FC2-9AF694F7C1A0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143000"/>
            <a:ext cx="4325938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BF12-790C-48FF-9910-5064B838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Find an image for durer’s “Four horsemen of the apocalypse,” and write five facts about the painting + its meaning (image on the right; info on the left)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3122D-A9C4-4459-A125-41F3D6326B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DD513-70A8-4418-8845-DCE8A951A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4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C2C8CE7A-0AB5-49AA-9655-8EA336B5B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152401"/>
            <a:ext cx="8686800" cy="7921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Holbein’s, </a:t>
            </a:r>
            <a:r>
              <a:rPr lang="en-US" i="1" dirty="0"/>
              <a:t>The Ambassadors</a:t>
            </a:r>
            <a:r>
              <a:rPr lang="en-US" dirty="0"/>
              <a:t>, 1533</a:t>
            </a:r>
          </a:p>
        </p:txBody>
      </p:sp>
      <p:pic>
        <p:nvPicPr>
          <p:cNvPr id="39939" name="Picture 7" descr="Holbein - Ambassadors HOH006 ... Image Loading">
            <a:hlinkClick r:id="rId2"/>
            <a:extLst>
              <a:ext uri="{FF2B5EF4-FFF2-40B4-BE49-F238E27FC236}">
                <a16:creationId xmlns:a16="http://schemas.microsoft.com/office/drawing/2014/main" id="{63C3A36B-80AC-4765-B2C1-A7EB14589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90600"/>
            <a:ext cx="5462588" cy="5372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08" name="Line 8">
            <a:extLst>
              <a:ext uri="{FF2B5EF4-FFF2-40B4-BE49-F238E27FC236}">
                <a16:creationId xmlns:a16="http://schemas.microsoft.com/office/drawing/2014/main" id="{B9F90172-AC88-427B-BDEF-D2280A35B7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8388" y="5067300"/>
            <a:ext cx="27432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9209" name="Rectangle 9">
            <a:extLst>
              <a:ext uri="{FF2B5EF4-FFF2-40B4-BE49-F238E27FC236}">
                <a16:creationId xmlns:a16="http://schemas.microsoft.com/office/drawing/2014/main" id="{972C0C83-9E54-438B-B8E3-B113F86E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0476" y="4743451"/>
            <a:ext cx="1414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Skull</a:t>
            </a:r>
          </a:p>
        </p:txBody>
      </p:sp>
      <p:sp>
        <p:nvSpPr>
          <p:cNvPr id="179210" name="Oval 10">
            <a:extLst>
              <a:ext uri="{FF2B5EF4-FFF2-40B4-BE49-F238E27FC236}">
                <a16:creationId xmlns:a16="http://schemas.microsoft.com/office/drawing/2014/main" id="{668084EF-9BEC-4E9C-8AF1-37AF31AF7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19500"/>
            <a:ext cx="2438400" cy="13716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10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9" grpId="0"/>
      <p:bldP spid="1792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E000-5A1F-4FB0-9400-112367EE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Holbein’s “the ambassadors” and type five things that you learn about it below: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7282-9DAA-4B07-BEEC-93D1C6C87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8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>
            <a:extLst>
              <a:ext uri="{FF2B5EF4-FFF2-40B4-BE49-F238E27FC236}">
                <a16:creationId xmlns:a16="http://schemas.microsoft.com/office/drawing/2014/main" id="{AB550C97-6A1A-4EB0-99DA-F17E80616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24800" y="228600"/>
            <a:ext cx="2514600" cy="6324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Hieronymus</a:t>
            </a:r>
            <a:br>
              <a:rPr lang="en-US" sz="3600" dirty="0"/>
            </a:br>
            <a:r>
              <a:rPr lang="en-US" sz="3600" dirty="0"/>
              <a:t>Bosch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1" dirty="0"/>
              <a:t>The Garden of Earthy Delights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1500</a:t>
            </a:r>
          </a:p>
        </p:txBody>
      </p:sp>
      <p:pic>
        <p:nvPicPr>
          <p:cNvPr id="46083" name="Picture 6" descr="Bosch-Garden of Earthly Delight-1500-central triptych">
            <a:extLst>
              <a:ext uri="{FF2B5EF4-FFF2-40B4-BE49-F238E27FC236}">
                <a16:creationId xmlns:a16="http://schemas.microsoft.com/office/drawing/2014/main" id="{5AD7FB40-D144-49E5-A3C8-63BAF4AD8DF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1" y="152400"/>
            <a:ext cx="5992813" cy="6477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32</TotalTime>
  <Words>203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Comic Sans MS</vt:lpstr>
      <vt:lpstr>Rockwell</vt:lpstr>
      <vt:lpstr>Rockwell Condensed</vt:lpstr>
      <vt:lpstr>Wingdings</vt:lpstr>
      <vt:lpstr>Wood Type</vt:lpstr>
      <vt:lpstr>Northern renaissance art</vt:lpstr>
      <vt:lpstr>Characteristics of northern renaissance art (at least five):</vt:lpstr>
      <vt:lpstr>Research and type 5 facts about the Arnolfini wedding (including the name of the artist):</vt:lpstr>
      <vt:lpstr>Massys’ The Moneylender &amp; His Wife, 1514</vt:lpstr>
      <vt:lpstr>Albrecht Dürer (1471-1528)</vt:lpstr>
      <vt:lpstr>Find an image for durer’s “Four horsemen of the apocalypse,” and write five facts about the painting + its meaning (image on the right; info on the left)</vt:lpstr>
      <vt:lpstr>Holbein’s, The Ambassadors, 1533</vt:lpstr>
      <vt:lpstr>Research Holbein’s “the ambassadors” and type five things that you learn about it below: </vt:lpstr>
      <vt:lpstr>Hieronymus Bosch  The Garden of Earthy Delights  1500</vt:lpstr>
      <vt:lpstr>Research bosch’s “The Garden of Earthy Delights”  and type five things that you learn about it below: </vt:lpstr>
      <vt:lpstr>Research and find characteristics of mannerism (art movement during the renaissance):</vt:lpstr>
      <vt:lpstr>Make a list of similarities and differences between northern and Italian renaissance art</vt:lpstr>
      <vt:lpstr>Find a piece of art that belongs to the mannerist style (put the image on one side and three pieces of information about the work on the other):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renaissance art</dc:title>
  <dc:creator>Diana Bass</dc:creator>
  <cp:lastModifiedBy>Diana Bass</cp:lastModifiedBy>
  <cp:revision>4</cp:revision>
  <dcterms:created xsi:type="dcterms:W3CDTF">2019-09-24T01:18:05Z</dcterms:created>
  <dcterms:modified xsi:type="dcterms:W3CDTF">2019-09-24T01:50:56Z</dcterms:modified>
</cp:coreProperties>
</file>