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12429-2721-4805-BBD9-CD570AB3E941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D0421-3949-4197-979A-B7B8894B2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28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1291E1-BDF5-4C0A-819F-4D2721A594C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71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7D59C-802B-4797-B56A-321DBEA2559B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E5F1-EEDA-4AAD-A9E9-EE6D43169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63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7D59C-802B-4797-B56A-321DBEA2559B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E5F1-EEDA-4AAD-A9E9-EE6D43169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259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7D59C-802B-4797-B56A-321DBEA2559B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E5F1-EEDA-4AAD-A9E9-EE6D43169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18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7D59C-802B-4797-B56A-321DBEA2559B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E5F1-EEDA-4AAD-A9E9-EE6D43169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49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7D59C-802B-4797-B56A-321DBEA2559B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E5F1-EEDA-4AAD-A9E9-EE6D43169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8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7D59C-802B-4797-B56A-321DBEA2559B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E5F1-EEDA-4AAD-A9E9-EE6D43169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48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7D59C-802B-4797-B56A-321DBEA2559B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E5F1-EEDA-4AAD-A9E9-EE6D43169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335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7D59C-802B-4797-B56A-321DBEA2559B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E5F1-EEDA-4AAD-A9E9-EE6D43169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89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7D59C-802B-4797-B56A-321DBEA2559B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E5F1-EEDA-4AAD-A9E9-EE6D43169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4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7D59C-802B-4797-B56A-321DBEA2559B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E5F1-EEDA-4AAD-A9E9-EE6D43169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43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7D59C-802B-4797-B56A-321DBEA2559B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E5F1-EEDA-4AAD-A9E9-EE6D43169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287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7D59C-802B-4797-B56A-321DBEA2559B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CE5F1-EEDA-4AAD-A9E9-EE6D43169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1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928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301625" y="381000"/>
            <a:ext cx="4194175" cy="6172200"/>
          </a:xfrm>
        </p:spPr>
        <p:txBody>
          <a:bodyPr/>
          <a:lstStyle/>
          <a:p>
            <a:r>
              <a:rPr lang="en-US" sz="2000" dirty="0" smtClean="0"/>
              <a:t>Treatment of women</a:t>
            </a:r>
          </a:p>
          <a:p>
            <a:r>
              <a:rPr lang="en-US" sz="2000" dirty="0" smtClean="0"/>
              <a:t>Education</a:t>
            </a:r>
          </a:p>
          <a:p>
            <a:r>
              <a:rPr lang="en-US" sz="2000" dirty="0" smtClean="0"/>
              <a:t>System of Empire</a:t>
            </a:r>
          </a:p>
          <a:p>
            <a:r>
              <a:rPr lang="en-US" sz="2000" dirty="0" smtClean="0"/>
              <a:t>Continental System</a:t>
            </a:r>
          </a:p>
          <a:p>
            <a:r>
              <a:rPr lang="en-US" sz="2000" dirty="0" smtClean="0"/>
              <a:t>Treatment of the RCC</a:t>
            </a:r>
          </a:p>
          <a:p>
            <a:r>
              <a:rPr lang="en-US" sz="2000" dirty="0" smtClean="0"/>
              <a:t>The way he organized his army</a:t>
            </a:r>
          </a:p>
          <a:p>
            <a:r>
              <a:rPr lang="en-US" sz="2000" dirty="0" smtClean="0"/>
              <a:t>Bank and currency</a:t>
            </a:r>
          </a:p>
          <a:p>
            <a:r>
              <a:rPr lang="en-US" sz="2000" dirty="0" smtClean="0"/>
              <a:t>Administration</a:t>
            </a:r>
          </a:p>
          <a:p>
            <a:r>
              <a:rPr lang="en-US" sz="2000" dirty="0" smtClean="0"/>
              <a:t>Approaches to dissent</a:t>
            </a:r>
          </a:p>
          <a:p>
            <a:r>
              <a:rPr lang="en-US" sz="2000" dirty="0" smtClean="0"/>
              <a:t>War with Spain</a:t>
            </a:r>
          </a:p>
          <a:p>
            <a:r>
              <a:rPr lang="en-US" sz="2000" dirty="0" smtClean="0"/>
              <a:t>Exploits in Italy</a:t>
            </a:r>
          </a:p>
          <a:p>
            <a:r>
              <a:rPr lang="en-US" sz="2000" dirty="0" smtClean="0"/>
              <a:t>War with Russia</a:t>
            </a:r>
          </a:p>
          <a:p>
            <a:r>
              <a:rPr lang="en-US" sz="2000" dirty="0" smtClean="0"/>
              <a:t>Austerlitz</a:t>
            </a:r>
          </a:p>
          <a:p>
            <a:r>
              <a:rPr lang="en-US" sz="2000" dirty="0" smtClean="0"/>
              <a:t>Civil Code</a:t>
            </a:r>
          </a:p>
          <a:p>
            <a:r>
              <a:rPr lang="en-US" sz="2000" dirty="0" smtClean="0"/>
              <a:t>Waterloo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Phones</a:t>
            </a:r>
          </a:p>
          <a:p>
            <a:r>
              <a:rPr lang="en-US" dirty="0" smtClean="0"/>
              <a:t>Power Point Packet</a:t>
            </a:r>
          </a:p>
          <a:p>
            <a:r>
              <a:rPr lang="en-US" dirty="0" smtClean="0"/>
              <a:t>Text</a:t>
            </a:r>
          </a:p>
          <a:p>
            <a:r>
              <a:rPr lang="en-US" dirty="0" smtClean="0"/>
              <a:t>Review Books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74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On-screen Show (4:3)</PresentationFormat>
  <Paragraphs>20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NUAMES Teacher</dc:creator>
  <cp:lastModifiedBy>NUAMES Teacher</cp:lastModifiedBy>
  <cp:revision>1</cp:revision>
  <dcterms:created xsi:type="dcterms:W3CDTF">2014-03-26T10:45:19Z</dcterms:created>
  <dcterms:modified xsi:type="dcterms:W3CDTF">2014-03-26T10:45:34Z</dcterms:modified>
</cp:coreProperties>
</file>