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4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9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8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6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0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4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9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B177-1593-4ABB-ACC6-DD418BF25536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0417-4388-4F29-BB78-E1B032245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1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Haiku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67989"/>
            <a:ext cx="10554574" cy="399080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There </a:t>
            </a:r>
            <a:r>
              <a:rPr lang="en-US" b="1" dirty="0"/>
              <a:t>are only three lines, totaling 17 syllables.</a:t>
            </a:r>
          </a:p>
          <a:p>
            <a:r>
              <a:rPr lang="en-US" b="1" dirty="0"/>
              <a:t>The first line is 5 syllables.</a:t>
            </a:r>
          </a:p>
          <a:p>
            <a:r>
              <a:rPr lang="en-US" b="1" dirty="0"/>
              <a:t>The </a:t>
            </a:r>
            <a:r>
              <a:rPr lang="en-US" b="1" u="sng" dirty="0"/>
              <a:t>second</a:t>
            </a:r>
            <a:r>
              <a:rPr lang="en-US" b="1" dirty="0"/>
              <a:t> line is 7 syllables.</a:t>
            </a:r>
          </a:p>
          <a:p>
            <a:r>
              <a:rPr lang="en-US" b="1" dirty="0"/>
              <a:t>The third line is 5 syllables like the first.</a:t>
            </a:r>
          </a:p>
          <a:p>
            <a:r>
              <a:rPr lang="en-US" b="1" dirty="0"/>
              <a:t>Punctuation and capitalization are up to the poet, and need not follow rigid rules used in structuring sentences.</a:t>
            </a:r>
          </a:p>
          <a:p>
            <a:r>
              <a:rPr lang="en-US" b="1" dirty="0"/>
              <a:t>A haiku does not have to rhyme, in fact usually it does not rhyme at all.</a:t>
            </a:r>
          </a:p>
          <a:p>
            <a:r>
              <a:rPr lang="en-US" b="1" dirty="0"/>
              <a:t>Some haiku can include the repetition of words or sounds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4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haiku exampl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432" y="2774537"/>
            <a:ext cx="7565136" cy="253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9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Haiku</vt:lpstr>
      <vt:lpstr>PowerPoint Presentation</vt:lpstr>
    </vt:vector>
  </TitlesOfParts>
  <Company>Weber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Haiku</dc:title>
  <dc:creator>Diana Bass</dc:creator>
  <cp:lastModifiedBy>Diana Bass</cp:lastModifiedBy>
  <cp:revision>1</cp:revision>
  <dcterms:created xsi:type="dcterms:W3CDTF">2019-04-19T19:00:13Z</dcterms:created>
  <dcterms:modified xsi:type="dcterms:W3CDTF">2019-04-19T19:00:33Z</dcterms:modified>
</cp:coreProperties>
</file>