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64FAF-202F-4CB9-8291-AF73B5C04E3C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9814A-809D-44EA-8058-B08D345C1F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89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A794E-5D4E-4B47-9306-C366F0E896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4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970D4B4-3AFD-47F7-B0F2-727AB213C284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C64A5E-F2CD-4403-9965-B3A5B370A7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14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D4B4-3AFD-47F7-B0F2-727AB213C284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A5E-F2CD-4403-9965-B3A5B370A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D4B4-3AFD-47F7-B0F2-727AB213C284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A5E-F2CD-4403-9965-B3A5B370A7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63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D4B4-3AFD-47F7-B0F2-727AB213C284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A5E-F2CD-4403-9965-B3A5B370A7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16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D4B4-3AFD-47F7-B0F2-727AB213C284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A5E-F2CD-4403-9965-B3A5B370A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27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D4B4-3AFD-47F7-B0F2-727AB213C284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A5E-F2CD-4403-9965-B3A5B370A7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949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D4B4-3AFD-47F7-B0F2-727AB213C284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A5E-F2CD-4403-9965-B3A5B370A7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456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D4B4-3AFD-47F7-B0F2-727AB213C284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A5E-F2CD-4403-9965-B3A5B370A7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912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D4B4-3AFD-47F7-B0F2-727AB213C284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A5E-F2CD-4403-9965-B3A5B370A7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6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D4B4-3AFD-47F7-B0F2-727AB213C284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A5E-F2CD-4403-9965-B3A5B370A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1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D4B4-3AFD-47F7-B0F2-727AB213C284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A5E-F2CD-4403-9965-B3A5B370A7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51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D4B4-3AFD-47F7-B0F2-727AB213C284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A5E-F2CD-4403-9965-B3A5B370A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64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D4B4-3AFD-47F7-B0F2-727AB213C284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A5E-F2CD-4403-9965-B3A5B370A7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17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D4B4-3AFD-47F7-B0F2-727AB213C284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A5E-F2CD-4403-9965-B3A5B370A7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74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D4B4-3AFD-47F7-B0F2-727AB213C284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A5E-F2CD-4403-9965-B3A5B370A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8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D4B4-3AFD-47F7-B0F2-727AB213C284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A5E-F2CD-4403-9965-B3A5B370A7C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3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0D4B4-3AFD-47F7-B0F2-727AB213C284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4A5E-F2CD-4403-9965-B3A5B370A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99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70D4B4-3AFD-47F7-B0F2-727AB213C284}" type="datetimeFigureOut">
              <a:rPr lang="en-US" smtClean="0"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C64A5E-F2CD-4403-9965-B3A5B370A7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17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447800"/>
            <a:ext cx="7604760" cy="2301240"/>
          </a:xfrm>
        </p:spPr>
        <p:txBody>
          <a:bodyPr>
            <a:normAutofit/>
          </a:bodyPr>
          <a:lstStyle/>
          <a:p>
            <a:r>
              <a:rPr lang="en-US" dirty="0" smtClean="0"/>
              <a:t>Governments of the French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Names: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518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3048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Your Government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1417638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When it Ruled (years):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62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Positive Accomplishments while your assigned government was in power: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0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Negative </a:t>
            </a:r>
            <a:r>
              <a:rPr lang="en-US" dirty="0" smtClean="0"/>
              <a:t>Accomplishments or Events that took place while this </a:t>
            </a:r>
            <a:r>
              <a:rPr lang="en-US" smtClean="0"/>
              <a:t>government ruled: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9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 Image that Represents your assigned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27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47</Words>
  <Application>Microsoft Office PowerPoint</Application>
  <PresentationFormat>Widescreen</PresentationFormat>
  <Paragraphs>18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Garamond</vt:lpstr>
      <vt:lpstr>Wingdings</vt:lpstr>
      <vt:lpstr>Organic</vt:lpstr>
      <vt:lpstr>Governments of the French Revolution</vt:lpstr>
      <vt:lpstr>Your Government</vt:lpstr>
      <vt:lpstr>Positive Accomplishments while your assigned government was in power:</vt:lpstr>
      <vt:lpstr>Negative Accomplishments or Events that took place while this government ruled:</vt:lpstr>
      <vt:lpstr>An Image that Represents your assigned government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JOT2 Task 2: Adapting Lesson Plans</dc:title>
  <dc:creator>Cruz, Carlos F.</dc:creator>
  <cp:lastModifiedBy>Diana Bass</cp:lastModifiedBy>
  <cp:revision>4</cp:revision>
  <dcterms:created xsi:type="dcterms:W3CDTF">2018-02-26T22:33:18Z</dcterms:created>
  <dcterms:modified xsi:type="dcterms:W3CDTF">2018-02-28T15:10:49Z</dcterms:modified>
</cp:coreProperties>
</file>