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9" autoAdjust="0"/>
    <p:restoredTop sz="94660"/>
  </p:normalViewPr>
  <p:slideViewPr>
    <p:cSldViewPr snapToGrid="0">
      <p:cViewPr varScale="1">
        <p:scale>
          <a:sx n="85" d="100"/>
          <a:sy n="85" d="100"/>
        </p:scale>
        <p:origin x="13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4/11/2019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4/11/2019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French Revolution DBQ Practice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5948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Contextualization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116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9804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First Body Paragraph with 2 documents; 1 POV (Bias or intended audience or context); 1 piece of outside information (more than just a statement)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652889"/>
            <a:ext cx="8596668" cy="3388473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8185576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</TotalTime>
  <Words>35</Words>
  <Application>Microsoft Office PowerPoint</Application>
  <PresentationFormat>Widescreen</PresentationFormat>
  <Paragraphs>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Trebuchet MS</vt:lpstr>
      <vt:lpstr>Wingdings 3</vt:lpstr>
      <vt:lpstr>Facet</vt:lpstr>
      <vt:lpstr>French Revolution DBQ Practice</vt:lpstr>
      <vt:lpstr>Contextualization</vt:lpstr>
      <vt:lpstr>Thesis</vt:lpstr>
      <vt:lpstr>First Body Paragraph with 2 documents; 1 POV (Bias or intended audience or context); 1 piece of outside information (more than just a statement)</vt:lpstr>
    </vt:vector>
  </TitlesOfParts>
  <Company>Weber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French Revolution DBQ Practice</dc:title>
  <dc:creator>Diana Bass</dc:creator>
  <cp:lastModifiedBy>Diana Bass</cp:lastModifiedBy>
  <cp:revision>1</cp:revision>
  <dcterms:created xsi:type="dcterms:W3CDTF">2019-04-11T15:43:00Z</dcterms:created>
  <dcterms:modified xsi:type="dcterms:W3CDTF">2019-04-11T15:44:15Z</dcterms:modified>
</cp:coreProperties>
</file>