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06785-8999-4A73-A22A-98902B77F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33578-35AF-4C72-A820-57DC80936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87157-04AF-4A2A-82AB-CA996CE5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55A-4FCC-4371-A073-DA3210E7C45B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7A3F9-E9F0-4CF9-B939-8246FB89A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35BCE-5EA9-45CE-AC68-D6118911A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7215-9399-4E9E-A998-EC6EF2A4F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11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6ACF2-308A-4877-B1D5-91C014A49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AC38D6-E20B-4EF3-9A28-9A10183A5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2029E-80DA-4B0E-A663-EC5C3718B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55A-4FCC-4371-A073-DA3210E7C45B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399F3-90DE-4B28-B7E8-8FD60DA45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6F01A-0CA3-42C6-BB3A-C360D932D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7215-9399-4E9E-A998-EC6EF2A4F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95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2EC0FC-ADF0-4B62-9A45-39DF119ACB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F27A8-50C8-4DFB-BD05-1A4883D16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F7066-4A4C-4BBE-9017-4616C1320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55A-4FCC-4371-A073-DA3210E7C45B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5D070-2282-464D-AE4D-00EEA70FD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B5659-91A9-45F4-A4C6-BCE21CE6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7215-9399-4E9E-A998-EC6EF2A4F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5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E4660-704D-4CA9-B96A-06A7513DA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3AF88-D8EB-4A37-9CD1-737BBAA25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2BF08-7685-4515-9290-07CBB9C48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55A-4FCC-4371-A073-DA3210E7C45B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FDC7D-D3DB-4BFC-BD59-C5BDD924C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0A3D0-897F-4551-A01F-345EF70A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7215-9399-4E9E-A998-EC6EF2A4F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9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75C2-4CAB-44CE-B4DA-C938C245B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2C564-8F0D-4E5A-B720-087BBB70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7F68C-142B-4FAD-A19E-2C757DC8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55A-4FCC-4371-A073-DA3210E7C45B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2D57A-398E-49D3-B6DE-9201797D2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1A7A5-56F0-4424-8763-097FB871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7215-9399-4E9E-A998-EC6EF2A4F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3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6DC49-2077-4D46-91F7-9EEF263D3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8D4B8-41C9-4A2A-A107-F3D63B3580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C9BDF-DECD-49C1-9197-86D766EFF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8F592-D084-4E1A-A7A5-7BCDB9451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55A-4FCC-4371-A073-DA3210E7C45B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403EC-EFC2-423E-843C-5AA1ACC42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18C9D-647D-45C9-B400-A0AE8C37F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7215-9399-4E9E-A998-EC6EF2A4F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2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53C2E-3E95-449B-8A96-50BAF5E19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1040C-9EBB-4A0A-9649-F5426A65B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29CB3-810E-42D5-A8A5-EBFAA698F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9482E9-1A85-44A3-98DA-6D109F58B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A2F62D-BDC5-4BA8-8F6D-424CB5EC13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C1AA42-A4DF-4AAD-9A84-9C72F4E8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55A-4FCC-4371-A073-DA3210E7C45B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7CC219-7FF0-443D-9E93-A024921FB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773DF6-0A14-4861-B927-B8EA4D80D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7215-9399-4E9E-A998-EC6EF2A4F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3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644FC-6D2C-463F-A7B0-113D33FAE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8A5D0F-85FE-4CD6-BD37-068DA327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55A-4FCC-4371-A073-DA3210E7C45B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C44FE-3547-4063-BC91-8B05D24ED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E44C1-033F-4730-B8F7-7B5C1FCFB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7215-9399-4E9E-A998-EC6EF2A4F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4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FD7164-0087-4050-B845-FA4E686E9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55A-4FCC-4371-A073-DA3210E7C45B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2E73B3-6F4F-4525-B977-2235B6FF9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F6ECD3-33E8-4BEE-BCCF-57CEA34FC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7215-9399-4E9E-A998-EC6EF2A4F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1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06726-6099-4FEF-8B0D-3A9D8B8C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87BBC-07B3-40D1-91CD-8F67DE3BC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14E79-B0FE-4033-BC9D-5AD5FD06C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02746-1A50-406A-BD46-21F17FAF1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55A-4FCC-4371-A073-DA3210E7C45B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61C2A-C8C5-4583-8F1A-2C5FFAC94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58136-9DB0-4C49-A4A2-800FD6BC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7215-9399-4E9E-A998-EC6EF2A4F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3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2A074-038E-4B8F-9BDE-C352660A1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B4FB63-A183-4DEC-87EB-2CD4B7DF99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E11B5-8A7F-4E7D-B230-4E2FA5565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CEBFA-B3FA-4E62-8690-48BA9093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55A-4FCC-4371-A073-DA3210E7C45B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58E3B7-AA56-4674-AD3A-B2F137672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32856-4651-442B-A2AC-193003D2F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7215-9399-4E9E-A998-EC6EF2A4F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60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654D79-B343-4E53-8BD2-5E053AE5E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64228-A0F2-499E-9272-35D1C0681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0D698-D92D-48FD-80B3-F19EC2558A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F155A-4FCC-4371-A073-DA3210E7C45B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0EAB4-7FB3-41FE-9646-9652CCEDA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8AD37-5D0E-47B1-AD89-4BB7F2F120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F7215-9399-4E9E-A998-EC6EF2A4F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3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h7ohs69-WtaLAvSPP8qmuoRU2aDK4HUv?usp=sharing" TargetMode="External"/><Relationship Id="rId2" Type="http://schemas.openxmlformats.org/officeDocument/2006/relationships/hyperlink" Target="https://drive.google.com/drive/folders/11sar3WZqEdW3K_POYH0uBMWhd0bn2bLs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E8854-CA14-42E6-A84E-B60D09CF41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Explorer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9B77A-D564-4196-B2EC-3A7137FDFE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Team Members:</a:t>
            </a:r>
          </a:p>
        </p:txBody>
      </p:sp>
    </p:spTree>
    <p:extLst>
      <p:ext uri="{BB962C8B-B14F-4D97-AF65-F5344CB8AC3E}">
        <p14:creationId xmlns:p14="http://schemas.microsoft.com/office/powerpoint/2010/main" val="94251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DE9C64E-53A7-48A4-914C-FC2044B97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000E763-C8F8-46E5-B5FC-2D142E0764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of Your Explorer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D2BD836-1F33-47FF-A431-1056FA35B1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ED31A22-146C-457D-A058-733800CB6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Map showing trade routes used by your explorer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C20EA5F-6FA1-45A9-AAD1-81850E8BAEC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1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9FB06E4-6484-4053-9C90-DB7D1F02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AFE4FD2-18D5-472F-AE58-C9FFEE590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Country for which your explorer sailed: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Major Accomplishments: </a:t>
            </a:r>
          </a:p>
        </p:txBody>
      </p:sp>
    </p:spTree>
    <p:extLst>
      <p:ext uri="{BB962C8B-B14F-4D97-AF65-F5344CB8AC3E}">
        <p14:creationId xmlns:p14="http://schemas.microsoft.com/office/powerpoint/2010/main" val="30929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74F26-BCDD-4EA8-981A-68734836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 your power point here: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02F57-6071-4D2A-9BC4-A9834CBE8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https://drive.google.com/drive/folders/11sar3WZqEdW3K_POYH0uBMWhd0bn2bLs?usp=sharing</a:t>
            </a:r>
            <a:r>
              <a:rPr lang="en-US" dirty="0"/>
              <a:t> (5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  <a:p>
            <a:r>
              <a:rPr lang="en-US">
                <a:hlinkClick r:id="rId3"/>
              </a:rPr>
              <a:t>https://drive.google.com/drive/folders/1h7ohs69-WtaLAvSPP8qmuoRU2aDK4HUv?usp=sharing</a:t>
            </a:r>
            <a:r>
              <a:rPr lang="en-US"/>
              <a:t> (6</a:t>
            </a:r>
            <a:r>
              <a:rPr lang="en-US" baseline="30000"/>
              <a:t>th</a:t>
            </a:r>
            <a:r>
              <a:rPr lang="en-US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08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75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Explorer Presentation</vt:lpstr>
      <vt:lpstr>PowerPoint Presentation</vt:lpstr>
      <vt:lpstr>PowerPoint Presentation</vt:lpstr>
      <vt:lpstr>Upload your power point here: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Explorer Presentation</dc:title>
  <dc:creator>Diana Bass</dc:creator>
  <cp:lastModifiedBy>Diana Bass</cp:lastModifiedBy>
  <cp:revision>4</cp:revision>
  <dcterms:created xsi:type="dcterms:W3CDTF">2019-10-02T00:42:27Z</dcterms:created>
  <dcterms:modified xsi:type="dcterms:W3CDTF">2019-10-11T13:36:38Z</dcterms:modified>
</cp:coreProperties>
</file>