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0B33-AC40-482D-88D7-3AB53C113B1E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A81D0-3DE3-43E4-81E9-E6508EE6C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062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0B33-AC40-482D-88D7-3AB53C113B1E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A81D0-3DE3-43E4-81E9-E6508EE6C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165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0B33-AC40-482D-88D7-3AB53C113B1E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A81D0-3DE3-43E4-81E9-E6508EE6C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07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0B33-AC40-482D-88D7-3AB53C113B1E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A81D0-3DE3-43E4-81E9-E6508EE6C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994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0B33-AC40-482D-88D7-3AB53C113B1E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A81D0-3DE3-43E4-81E9-E6508EE6C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220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0B33-AC40-482D-88D7-3AB53C113B1E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A81D0-3DE3-43E4-81E9-E6508EE6C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4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0B33-AC40-482D-88D7-3AB53C113B1E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A81D0-3DE3-43E4-81E9-E6508EE6C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583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0B33-AC40-482D-88D7-3AB53C113B1E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A81D0-3DE3-43E4-81E9-E6508EE6C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093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0B33-AC40-482D-88D7-3AB53C113B1E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A81D0-3DE3-43E4-81E9-E6508EE6C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316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0B33-AC40-482D-88D7-3AB53C113B1E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A81D0-3DE3-43E4-81E9-E6508EE6C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296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0B33-AC40-482D-88D7-3AB53C113B1E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A81D0-3DE3-43E4-81E9-E6508EE6C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59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80B33-AC40-482D-88D7-3AB53C113B1E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A81D0-3DE3-43E4-81E9-E6508EE6C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841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Events in the Civil Rights Movement—7th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Brown vs. Board of Education SC Case</a:t>
            </a:r>
          </a:p>
          <a:p>
            <a:pPr lvl="1">
              <a:defRPr/>
            </a:pPr>
            <a:r>
              <a:rPr lang="en-US" sz="2000" dirty="0" smtClean="0"/>
              <a:t>Savannah, Jeff, Wyatt, Jacob D.</a:t>
            </a:r>
          </a:p>
          <a:p>
            <a:pPr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Montgomery Bus Boycott</a:t>
            </a:r>
          </a:p>
          <a:p>
            <a:pPr lvl="1">
              <a:defRPr/>
            </a:pPr>
            <a:r>
              <a:rPr lang="en-US" sz="2000" dirty="0" smtClean="0"/>
              <a:t>Jacob C., Maddie, Chari, Trey</a:t>
            </a:r>
          </a:p>
          <a:p>
            <a:pPr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Sit Ins</a:t>
            </a:r>
          </a:p>
          <a:p>
            <a:pPr lvl="1">
              <a:defRPr/>
            </a:pPr>
            <a:r>
              <a:rPr lang="en-US" sz="2000" dirty="0" smtClean="0"/>
              <a:t>Natasha, Tanner, Lindsey, Jacob R.</a:t>
            </a:r>
          </a:p>
          <a:p>
            <a:pPr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Freedom Rides</a:t>
            </a:r>
          </a:p>
          <a:p>
            <a:pPr lvl="1">
              <a:defRPr/>
            </a:pPr>
            <a:r>
              <a:rPr lang="en-US" sz="2000" dirty="0" smtClean="0"/>
              <a:t>Conrad, Mercedes, Gavin, </a:t>
            </a:r>
            <a:r>
              <a:rPr lang="en-US" sz="2000" dirty="0" err="1" smtClean="0"/>
              <a:t>Hollee</a:t>
            </a:r>
            <a:endParaRPr lang="en-US" sz="2000" dirty="0" smtClean="0"/>
          </a:p>
          <a:p>
            <a:pPr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The March on Washington</a:t>
            </a:r>
          </a:p>
          <a:p>
            <a:pPr lvl="1">
              <a:defRPr/>
            </a:pPr>
            <a:r>
              <a:rPr lang="en-US" sz="2000" dirty="0" smtClean="0"/>
              <a:t>Lisette, Bryce, Victoria, Braden</a:t>
            </a:r>
          </a:p>
          <a:p>
            <a:pPr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Watts Riots of 1965</a:t>
            </a:r>
          </a:p>
          <a:p>
            <a:pPr lvl="1">
              <a:defRPr/>
            </a:pPr>
            <a:r>
              <a:rPr lang="en-US" sz="2000" dirty="0" smtClean="0"/>
              <a:t>Victor, Meghan, </a:t>
            </a:r>
            <a:r>
              <a:rPr lang="en-US" sz="2000" dirty="0" err="1" smtClean="0"/>
              <a:t>Tristyn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1815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Events in the Civil Rights Movement—8th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Brown vs. Board of Education SC Case</a:t>
            </a:r>
          </a:p>
          <a:p>
            <a:pPr lvl="1">
              <a:defRPr/>
            </a:pPr>
            <a:r>
              <a:rPr lang="en-US" sz="1800" dirty="0" smtClean="0"/>
              <a:t>Kelley, Atherton, Savannah, Alec, </a:t>
            </a:r>
          </a:p>
          <a:p>
            <a:pPr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Montgomery Bus Boycott</a:t>
            </a:r>
          </a:p>
          <a:p>
            <a:pPr lvl="1">
              <a:defRPr/>
            </a:pPr>
            <a:r>
              <a:rPr lang="en-US" sz="1800" dirty="0" smtClean="0"/>
              <a:t>Michelle, Carly, Megan, </a:t>
            </a:r>
            <a:r>
              <a:rPr lang="en-US" sz="1800" dirty="0" err="1" smtClean="0"/>
              <a:t>Lauro</a:t>
            </a:r>
            <a:endParaRPr lang="en-US" sz="1800" dirty="0" smtClean="0"/>
          </a:p>
          <a:p>
            <a:pPr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Sit Ins</a:t>
            </a:r>
          </a:p>
          <a:p>
            <a:pPr lvl="1">
              <a:defRPr/>
            </a:pPr>
            <a:r>
              <a:rPr lang="en-US" sz="1800" dirty="0" smtClean="0"/>
              <a:t>Alexis, Alex, Sydney, Allie, </a:t>
            </a:r>
            <a:r>
              <a:rPr lang="en-US" sz="1800" dirty="0" err="1" smtClean="0"/>
              <a:t>Gerrod</a:t>
            </a:r>
            <a:endParaRPr lang="en-US" sz="1800" dirty="0" smtClean="0"/>
          </a:p>
          <a:p>
            <a:pPr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Freedom Rides</a:t>
            </a:r>
          </a:p>
          <a:p>
            <a:pPr lvl="1">
              <a:defRPr/>
            </a:pPr>
            <a:r>
              <a:rPr lang="en-US" sz="1800" dirty="0" smtClean="0"/>
              <a:t>Indiana, Ian, Rebecca, Shannon</a:t>
            </a:r>
          </a:p>
          <a:p>
            <a:pPr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The March on Washington</a:t>
            </a:r>
          </a:p>
          <a:p>
            <a:pPr lvl="1">
              <a:defRPr/>
            </a:pPr>
            <a:r>
              <a:rPr lang="en-US" sz="1800" dirty="0" smtClean="0"/>
              <a:t>Shelbie D., Daxton, Clayton, Zayne</a:t>
            </a:r>
          </a:p>
          <a:p>
            <a:pPr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Watts Riots of 1965</a:t>
            </a:r>
          </a:p>
          <a:p>
            <a:pPr lvl="1">
              <a:defRPr/>
            </a:pPr>
            <a:r>
              <a:rPr lang="en-US" sz="1800" dirty="0" smtClean="0"/>
              <a:t>Shelbie C., Kate, Edgar, </a:t>
            </a:r>
            <a:r>
              <a:rPr lang="en-US" sz="1800" dirty="0" err="1" smtClean="0"/>
              <a:t>Ennit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64562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Events in the Civil Rights </a:t>
            </a:r>
            <a:r>
              <a:rPr lang="en-US" dirty="0" smtClean="0"/>
              <a:t>Movement—4th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Brown vs. </a:t>
            </a:r>
            <a:r>
              <a:rPr lang="en-US" sz="1800" dirty="0" smtClean="0">
                <a:solidFill>
                  <a:srgbClr val="FF0000"/>
                </a:solidFill>
              </a:rPr>
              <a:t>Board of Education SC </a:t>
            </a:r>
            <a:r>
              <a:rPr lang="en-US" sz="1800" dirty="0" smtClean="0">
                <a:solidFill>
                  <a:srgbClr val="FF0000"/>
                </a:solidFill>
              </a:rPr>
              <a:t>Case</a:t>
            </a:r>
          </a:p>
          <a:p>
            <a:pPr lvl="1">
              <a:defRPr/>
            </a:pPr>
            <a:r>
              <a:rPr lang="en-US" sz="1600" dirty="0" smtClean="0"/>
              <a:t>Ari, David, </a:t>
            </a:r>
            <a:r>
              <a:rPr lang="en-US" sz="1600" dirty="0" err="1" smtClean="0"/>
              <a:t>Leentje</a:t>
            </a:r>
            <a:endParaRPr lang="en-US" sz="1600" dirty="0" smtClean="0"/>
          </a:p>
          <a:p>
            <a:pPr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Montgomery </a:t>
            </a:r>
            <a:r>
              <a:rPr lang="en-US" sz="1800" dirty="0" smtClean="0">
                <a:solidFill>
                  <a:srgbClr val="FF0000"/>
                </a:solidFill>
              </a:rPr>
              <a:t>Bus Boycott</a:t>
            </a:r>
          </a:p>
          <a:p>
            <a:pPr lvl="1">
              <a:defRPr/>
            </a:pPr>
            <a:r>
              <a:rPr lang="en-US" sz="1800" dirty="0" smtClean="0"/>
              <a:t>Cheyenne, Daniel, Brandon, Aspen</a:t>
            </a:r>
            <a:endParaRPr lang="en-US" sz="1800" dirty="0" smtClean="0"/>
          </a:p>
          <a:p>
            <a:pPr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Sit Ins</a:t>
            </a:r>
          </a:p>
          <a:p>
            <a:pPr lvl="1">
              <a:defRPr/>
            </a:pPr>
            <a:r>
              <a:rPr lang="en-US" sz="1800" dirty="0" smtClean="0"/>
              <a:t>Julia, Tyler, Ivan</a:t>
            </a:r>
            <a:endParaRPr lang="en-US" sz="1800" dirty="0" smtClean="0"/>
          </a:p>
          <a:p>
            <a:pPr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Freedom Rides</a:t>
            </a:r>
          </a:p>
          <a:p>
            <a:pPr lvl="1">
              <a:defRPr/>
            </a:pPr>
            <a:r>
              <a:rPr lang="en-US" sz="1800" dirty="0" smtClean="0"/>
              <a:t>Jonah, Ally, Erin, Kolton</a:t>
            </a:r>
            <a:endParaRPr lang="en-US" sz="1800" dirty="0" smtClean="0"/>
          </a:p>
          <a:p>
            <a:pPr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The March on Washington</a:t>
            </a:r>
          </a:p>
          <a:p>
            <a:pPr lvl="1">
              <a:defRPr/>
            </a:pPr>
            <a:r>
              <a:rPr lang="en-US" sz="1800" dirty="0" smtClean="0"/>
              <a:t>Olivia, </a:t>
            </a:r>
            <a:r>
              <a:rPr lang="en-US" sz="1800" dirty="0" err="1" smtClean="0"/>
              <a:t>Jori</a:t>
            </a:r>
            <a:r>
              <a:rPr lang="en-US" sz="1800" dirty="0" smtClean="0"/>
              <a:t>, Aaron, Zach</a:t>
            </a:r>
            <a:endParaRPr lang="en-US" sz="1800" dirty="0" smtClean="0"/>
          </a:p>
          <a:p>
            <a:pPr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Watts Riots of 1965</a:t>
            </a:r>
          </a:p>
          <a:p>
            <a:pPr lvl="1">
              <a:defRPr/>
            </a:pPr>
            <a:r>
              <a:rPr lang="en-US" sz="1800" dirty="0" smtClean="0"/>
              <a:t>Nicholas, Gabby, Ezra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41127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215</Words>
  <Application>Microsoft Office PowerPoint</Application>
  <PresentationFormat>On-screen Show (4:3)</PresentationFormat>
  <Paragraphs>39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Events in the Civil Rights Movement—7th</vt:lpstr>
      <vt:lpstr>Events in the Civil Rights Movement—8th</vt:lpstr>
      <vt:lpstr>Events in the Civil Rights Movement—4th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Events in the Civil Rights Movement—7th</dc:title>
  <dc:creator>NUAMES Teacher</dc:creator>
  <cp:lastModifiedBy>NUAMES Teacher</cp:lastModifiedBy>
  <cp:revision>2</cp:revision>
  <dcterms:created xsi:type="dcterms:W3CDTF">2014-04-15T10:03:30Z</dcterms:created>
  <dcterms:modified xsi:type="dcterms:W3CDTF">2014-04-16T01:46:33Z</dcterms:modified>
</cp:coreProperties>
</file>