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E0A7-8CC4-4EEB-8222-300AA5EC74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5FDC-F7EF-4387-9645-8F166439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E0A7-8CC4-4EEB-8222-300AA5EC74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5FDC-F7EF-4387-9645-8F166439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28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E0A7-8CC4-4EEB-8222-300AA5EC74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5FDC-F7EF-4387-9645-8F166439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1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E0A7-8CC4-4EEB-8222-300AA5EC74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5FDC-F7EF-4387-9645-8F166439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1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E0A7-8CC4-4EEB-8222-300AA5EC74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5FDC-F7EF-4387-9645-8F166439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8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E0A7-8CC4-4EEB-8222-300AA5EC74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5FDC-F7EF-4387-9645-8F166439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E0A7-8CC4-4EEB-8222-300AA5EC74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5FDC-F7EF-4387-9645-8F166439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16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E0A7-8CC4-4EEB-8222-300AA5EC74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5FDC-F7EF-4387-9645-8F166439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8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E0A7-8CC4-4EEB-8222-300AA5EC74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5FDC-F7EF-4387-9645-8F166439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7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E0A7-8CC4-4EEB-8222-300AA5EC74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5FDC-F7EF-4387-9645-8F166439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9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E0A7-8CC4-4EEB-8222-300AA5EC74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5FDC-F7EF-4387-9645-8F166439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0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BE0A7-8CC4-4EEB-8222-300AA5EC74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5FDC-F7EF-4387-9645-8F166439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7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Essay Outline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6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 Ideas that you can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53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9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impact that religion played in the Dutch Revolt (16</a:t>
            </a:r>
            <a:r>
              <a:rPr lang="en-US" b="1" baseline="30000" dirty="0"/>
              <a:t>th</a:t>
            </a:r>
            <a:r>
              <a:rPr lang="en-US" b="1" dirty="0"/>
              <a:t> Century</a:t>
            </a:r>
            <a:r>
              <a:rPr lang="en-US" b="1" dirty="0" smtClean="0"/>
              <a:t>)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751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impact that religion played in the </a:t>
            </a:r>
            <a:r>
              <a:rPr lang="en-US" b="1" dirty="0" smtClean="0"/>
              <a:t>French Religious Wars </a:t>
            </a:r>
            <a:r>
              <a:rPr lang="en-US" b="1" dirty="0"/>
              <a:t>(16</a:t>
            </a:r>
            <a:r>
              <a:rPr lang="en-US" b="1" baseline="30000" dirty="0"/>
              <a:t>th</a:t>
            </a:r>
            <a:r>
              <a:rPr lang="en-US" b="1" dirty="0"/>
              <a:t> Century</a:t>
            </a:r>
            <a:r>
              <a:rPr lang="en-US" b="1" dirty="0" smtClean="0"/>
              <a:t>)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840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impact that religion played in </a:t>
            </a:r>
            <a:r>
              <a:rPr lang="en-US" b="1" dirty="0" smtClean="0"/>
              <a:t>the Thirty Years’ War (17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dirty="0"/>
              <a:t>Century</a:t>
            </a:r>
            <a:r>
              <a:rPr lang="en-US" b="1" dirty="0" smtClean="0"/>
              <a:t>) examples: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46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Essay Outline</vt:lpstr>
      <vt:lpstr>Brainstorm Ideas that you can use</vt:lpstr>
      <vt:lpstr>The Thesis</vt:lpstr>
      <vt:lpstr>The impact that religion played in the Dutch Revolt (16th Century) examples:</vt:lpstr>
      <vt:lpstr>The impact that religion played in the French Religious Wars (16th Century) examples:</vt:lpstr>
      <vt:lpstr>The impact that religion played in the Thirty Years’ War (17th Century) examples: </vt:lpstr>
    </vt:vector>
  </TitlesOfParts>
  <Company>Weber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 Outline</dc:title>
  <dc:creator>Diana Bass</dc:creator>
  <cp:lastModifiedBy>Diana Bass</cp:lastModifiedBy>
  <cp:revision>1</cp:revision>
  <dcterms:created xsi:type="dcterms:W3CDTF">2018-11-27T14:37:29Z</dcterms:created>
  <dcterms:modified xsi:type="dcterms:W3CDTF">2018-11-27T14:37:53Z</dcterms:modified>
</cp:coreProperties>
</file>