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7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6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2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0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5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9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0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D433-FE1C-4209-AA68-EFE43DB0612E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72E3-9A44-48D0-B889-EBA032715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4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Names:</a:t>
            </a:r>
          </a:p>
          <a:p>
            <a:r>
              <a:rPr lang="en-US" dirty="0" smtClean="0"/>
              <a:t>Native American Represented in the Poem: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5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 Bio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(name):</a:t>
            </a:r>
          </a:p>
          <a:p>
            <a:r>
              <a:rPr lang="en-US" dirty="0" smtClean="0"/>
              <a:t>Three words that describe me:</a:t>
            </a:r>
          </a:p>
          <a:p>
            <a:r>
              <a:rPr lang="en-US" dirty="0" smtClean="0"/>
              <a:t>I am best known for:</a:t>
            </a:r>
          </a:p>
          <a:p>
            <a:r>
              <a:rPr lang="en-US" dirty="0" smtClean="0"/>
              <a:t>My most impressive contributions to US History include:</a:t>
            </a:r>
          </a:p>
          <a:p>
            <a:r>
              <a:rPr lang="en-US" dirty="0" smtClean="0"/>
              <a:t>Something that is less impressive about my record is:</a:t>
            </a:r>
          </a:p>
          <a:p>
            <a:r>
              <a:rPr lang="en-US" dirty="0" smtClean="0"/>
              <a:t>People I considered allies would be:</a:t>
            </a:r>
          </a:p>
          <a:p>
            <a:r>
              <a:rPr lang="en-US" dirty="0" smtClean="0"/>
              <a:t>My enemies were:</a:t>
            </a:r>
          </a:p>
          <a:p>
            <a:r>
              <a:rPr lang="en-US" dirty="0" smtClean="0"/>
              <a:t>I want to be known as: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Bio Poem</vt:lpstr>
      <vt:lpstr>Image</vt:lpstr>
      <vt:lpstr>Native American Bio Poem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Poem</dc:title>
  <dc:creator>Diana Bass</dc:creator>
  <cp:lastModifiedBy>Diana Bass</cp:lastModifiedBy>
  <cp:revision>4</cp:revision>
  <dcterms:created xsi:type="dcterms:W3CDTF">2018-02-23T15:44:23Z</dcterms:created>
  <dcterms:modified xsi:type="dcterms:W3CDTF">2018-10-08T15:59:05Z</dcterms:modified>
</cp:coreProperties>
</file>