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44" r:id="rId3"/>
    <p:sldId id="842" r:id="rId4"/>
    <p:sldId id="8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E426-63E1-4EED-ACBF-D62FE3D16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F259D-A66A-4708-BDCD-E83AF8FC0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1C756-2621-4982-BD63-5A0901EA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C8E21-B466-4318-BE4B-BCABD9F7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DAF7C-2984-42D0-9C62-C53306E0A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2158-860F-436D-8002-4668F5C9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E5247-5AFE-45EE-A18F-E5B1CB27B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FE25-D537-41E0-A0DE-A01B867E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F1E0C-4B16-49BC-9B20-E0CA26CC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63D41-B824-40C6-A5BE-073DDFCB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DBA6D-2522-4260-A8D3-A2059F927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93C17-7E79-40B4-97C0-E7C6BFA62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8E9E5-F21E-40F0-84B0-06C50711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D8416-AB2C-4EED-808B-8B0DAE81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2CE02-0E9E-4D76-BE07-E7E28099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0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046E-E01D-47D2-AB7D-F3630FC5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BB1C-99A3-4D82-B1B9-930551859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90B17-3330-407F-BDB5-753F0679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91085-1D56-4978-A5FC-D1B972B5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06922-5CAB-4247-A00D-434A644A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4182-0AD0-493D-A452-54F47BB44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FD797-0D69-438E-BC60-D4E22B474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39134-0796-448A-A72D-E01FD1AB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1B2DD-FDB3-4CFF-A54D-D6E622E6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3027A-B920-4965-8A95-ACEC6190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9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F22B-6E40-400C-B1BD-D1FAD7A0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B097-6284-4DD4-AC2D-07E80006D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3849D-61C3-40E3-9578-A1667BE08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BBE4F-D9D6-4B82-9F4D-0400FB6D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9AD5E-0C86-4585-9AAD-BDD1C3B0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74BF-11D0-4FB8-88A4-9A1FA73A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5593-C797-4062-BF94-676A9ED1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0DC99-6B35-4D9C-A77D-3FC47613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B2417-F8B8-48B6-9E95-54171D04F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BE618-F536-47E3-BA9C-640D360E9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82347-A206-4DC5-9887-57A5E4885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DC139-DE7D-4A32-982E-735630A6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02836-622C-4B4A-9492-1A86102D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A7F32-979C-46E3-B59A-C508B0F6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B82A-69C9-4FEB-B4E2-63E8F19B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E0482-8D5D-44A6-B216-BA63C45C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34D9F-C2F4-48D5-9633-02A9111B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A9305-30BB-4931-945C-BCAC299B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39A5E-7DCF-4929-B5F1-C2426B19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92748-96F1-4C39-880B-7FFBF4B7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A1A9E-C96A-4985-B8EE-F090C778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8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EEAB-0E3A-47AC-BEEF-7802B13F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569C1-3206-4C08-BE4B-DB6497D33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4E486-57FF-4F7E-BDA6-B3410203C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9A87C-BECD-4C54-AE58-205B0C9F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AE56A-DE24-442E-AB54-0F24D87E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BFD9D-C1E7-48BF-9BC0-D1285D43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0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7A66-041E-491D-8264-BEE938E1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15DB2-E83D-4353-B8A8-6D1F9309E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AB09F-C9D2-486F-AD48-374D5B8D6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575E8-B31F-4345-B803-A5E275E7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15794-B66E-4C4B-A095-015A38D8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3DF57-A5FE-454E-9C2A-CF87C4F9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348F4-B3BB-4A86-9036-78B7B2C0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285CD-0CE9-4000-BE00-26E2A9744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2E104-8220-495A-9294-4281BCEF8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A13F0-A176-44AF-8A43-FEA805B03BA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50BCC-7FA9-496E-AC40-8BB46001F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89EE-D837-430B-91BF-EE10D9F6A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C1F7-68DB-4101-94A6-88F91896B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8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47A8-8399-4A4D-A55F-A6F3D47F3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 Poem-Protestant Reformation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A6D13-590B-41F9-A0DA-39E14E42F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Names: </a:t>
            </a:r>
          </a:p>
        </p:txBody>
      </p:sp>
    </p:spTree>
    <p:extLst>
      <p:ext uri="{BB962C8B-B14F-4D97-AF65-F5344CB8AC3E}">
        <p14:creationId xmlns:p14="http://schemas.microsoft.com/office/powerpoint/2010/main" val="249335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AFE2-749A-4B6A-ABA6-2DBB06D6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Image of </a:t>
            </a:r>
            <a:r>
              <a:rPr lang="en-US"/>
              <a:t>your Religious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E89C9-541B-4F20-B888-0417F4963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0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Bio Poem E-mail your poem to dbass@dsdmail.net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 am (name) ______________________</a:t>
            </a:r>
          </a:p>
          <a:p>
            <a:r>
              <a:rPr lang="en-US" b="1" dirty="0"/>
              <a:t>I am a __________________ (Protestant or Catholic).</a:t>
            </a:r>
          </a:p>
          <a:p>
            <a:r>
              <a:rPr lang="en-US" b="1" dirty="0"/>
              <a:t>I established a religious community in ________________ (country and city if it applies). </a:t>
            </a:r>
          </a:p>
          <a:p>
            <a:r>
              <a:rPr lang="en-US" b="1" dirty="0"/>
              <a:t>Some important works that I wrote include: ____________________________.</a:t>
            </a:r>
          </a:p>
          <a:p>
            <a:r>
              <a:rPr lang="en-US" b="1" dirty="0"/>
              <a:t>My ideas on the mixing of church and state were __________________________________.</a:t>
            </a:r>
          </a:p>
          <a:p>
            <a:r>
              <a:rPr lang="en-US" b="1" dirty="0"/>
              <a:t>My ideas on the sacrament include:_____________________________________</a:t>
            </a:r>
          </a:p>
          <a:p>
            <a:r>
              <a:rPr lang="en-US" b="1" dirty="0"/>
              <a:t>The way that I think a person is saved : _________________________</a:t>
            </a:r>
          </a:p>
          <a:p>
            <a:r>
              <a:rPr lang="en-US" b="1" dirty="0"/>
              <a:t>Some of my major beliefs include: ______________________________________</a:t>
            </a:r>
          </a:p>
          <a:p>
            <a:r>
              <a:rPr lang="en-US" b="1" dirty="0"/>
              <a:t>I most want to be remembered for: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425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55F4B9-398F-4071-B609-45557CD6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F32E14-A00E-4737-963D-69D48CE7CA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Similarities with Luther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54E74-CA3A-4D79-B54A-067604FC53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AA8791-B6B2-488E-81FF-FC1FDA198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Differences with Luther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0F00E6-1C16-4E03-96F0-5CA43FD461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6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Bio Poem-Protestant Reformation</vt:lpstr>
      <vt:lpstr>Image of your Religious Leader</vt:lpstr>
      <vt:lpstr>Bio Poem E-mail your poem to dbass@dsdmail.net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Poem-Protestant Reformation</dc:title>
  <dc:creator>Diana Bass</dc:creator>
  <cp:lastModifiedBy>Kaikea Young</cp:lastModifiedBy>
  <cp:revision>3</cp:revision>
  <dcterms:created xsi:type="dcterms:W3CDTF">2019-10-30T12:23:34Z</dcterms:created>
  <dcterms:modified xsi:type="dcterms:W3CDTF">2019-11-13T09:59:09Z</dcterms:modified>
</cp:coreProperties>
</file>